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5"/>
  </p:sldMasterIdLst>
  <p:notesMasterIdLst>
    <p:notesMasterId r:id="rId23"/>
  </p:notesMasterIdLst>
  <p:sldIdLst>
    <p:sldId id="295" r:id="rId6"/>
    <p:sldId id="320" r:id="rId7"/>
    <p:sldId id="331" r:id="rId8"/>
    <p:sldId id="307" r:id="rId9"/>
    <p:sldId id="340" r:id="rId10"/>
    <p:sldId id="341" r:id="rId11"/>
    <p:sldId id="323" r:id="rId12"/>
    <p:sldId id="324" r:id="rId13"/>
    <p:sldId id="481" r:id="rId14"/>
    <p:sldId id="325" r:id="rId15"/>
    <p:sldId id="326" r:id="rId16"/>
    <p:sldId id="332" r:id="rId17"/>
    <p:sldId id="342" r:id="rId18"/>
    <p:sldId id="336" r:id="rId19"/>
    <p:sldId id="328" r:id="rId20"/>
    <p:sldId id="335" r:id="rId21"/>
    <p:sldId id="369" r:id="rId2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Lucida Grande" panose="020B0600040502020204" pitchFamily="34" charset="0"/>
        <a:ea typeface="ヒラギノ角ゴ ProN W3" panose="020B0300000000000000" pitchFamily="34" charset="-128"/>
        <a:cs typeface="+mn-cs"/>
        <a:sym typeface="Lucida Grande" panose="020B06000405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Lucida Grande" panose="020B0600040502020204" pitchFamily="34" charset="0"/>
        <a:ea typeface="ヒラギノ角ゴ ProN W3" panose="020B0300000000000000" pitchFamily="34" charset="-128"/>
        <a:cs typeface="+mn-cs"/>
        <a:sym typeface="Lucida Grande" panose="020B06000405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Lucida Grande" panose="020B0600040502020204" pitchFamily="34" charset="0"/>
        <a:ea typeface="ヒラギノ角ゴ ProN W3" panose="020B0300000000000000" pitchFamily="34" charset="-128"/>
        <a:cs typeface="+mn-cs"/>
        <a:sym typeface="Lucida Grande" panose="020B06000405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Lucida Grande" panose="020B0600040502020204" pitchFamily="34" charset="0"/>
        <a:ea typeface="ヒラギノ角ゴ ProN W3" panose="020B0300000000000000" pitchFamily="34" charset="-128"/>
        <a:cs typeface="+mn-cs"/>
        <a:sym typeface="Lucida Grande" panose="020B06000405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Lucida Grande" panose="020B0600040502020204" pitchFamily="34" charset="0"/>
        <a:ea typeface="ヒラギノ角ゴ ProN W3" panose="020B0300000000000000" pitchFamily="34" charset="-128"/>
        <a:cs typeface="+mn-cs"/>
        <a:sym typeface="Lucida Grande" panose="020B0600040502020204" pitchFamily="34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Lucida Grande" panose="020B0600040502020204" pitchFamily="34" charset="0"/>
        <a:ea typeface="ヒラギノ角ゴ ProN W3" panose="020B0300000000000000" pitchFamily="34" charset="-128"/>
        <a:cs typeface="+mn-cs"/>
        <a:sym typeface="Lucida Grande" panose="020B0600040502020204" pitchFamily="34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Lucida Grande" panose="020B0600040502020204" pitchFamily="34" charset="0"/>
        <a:ea typeface="ヒラギノ角ゴ ProN W3" panose="020B0300000000000000" pitchFamily="34" charset="-128"/>
        <a:cs typeface="+mn-cs"/>
        <a:sym typeface="Lucida Grande" panose="020B0600040502020204" pitchFamily="34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Lucida Grande" panose="020B0600040502020204" pitchFamily="34" charset="0"/>
        <a:ea typeface="ヒラギノ角ゴ ProN W3" panose="020B0300000000000000" pitchFamily="34" charset="-128"/>
        <a:cs typeface="+mn-cs"/>
        <a:sym typeface="Lucida Grande" panose="020B0600040502020204" pitchFamily="34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Lucida Grande" panose="020B0600040502020204" pitchFamily="34" charset="0"/>
        <a:ea typeface="ヒラギノ角ゴ ProN W3" panose="020B0300000000000000" pitchFamily="34" charset="-128"/>
        <a:cs typeface="+mn-cs"/>
        <a:sym typeface="Lucida Grande" panose="020B06000405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41D168-5413-4FFD-937A-A710DE9DFE32}" v="4" dt="2023-09-03T07:35:15.600"/>
    <p1510:client id="{AE7EF59E-9C2B-49E1-BE7C-45ECC4E90336}" v="9" dt="2023-05-05T11:16:06.3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0" y="5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D3365A1-252A-2133-7CC3-968CDE2211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DF8B94-56BA-9C1D-4651-CF3C157E649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Lucida Grande" charset="0"/>
                <a:ea typeface="ヒラギノ角ゴ ProN W3" charset="-128"/>
                <a:sym typeface="Lucida Grande" charset="0"/>
              </a:defRPr>
            </a:lvl1pPr>
          </a:lstStyle>
          <a:p>
            <a:pPr>
              <a:defRPr/>
            </a:pPr>
            <a:fld id="{CFF537F7-0F88-4F45-BFF6-7A6CFAC2ACE0}" type="datetimeFigureOut">
              <a:rPr lang="en-US" altLang="en-US"/>
              <a:pPr>
                <a:defRPr/>
              </a:pPr>
              <a:t>9/3/2023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1272B6A-1618-E55B-7084-15059C1B8B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508F98A-7E72-3E85-53D2-6E78884177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0A4E3-5C4D-4F2E-CDCF-6A6ABDB506C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FA107-A521-68F5-C41D-229B0FF237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Lucida Grande" charset="0"/>
                <a:ea typeface="ヒラギノ角ゴ ProN W3" charset="-128"/>
                <a:sym typeface="Lucida Grande" charset="0"/>
              </a:defRPr>
            </a:lvl1pPr>
          </a:lstStyle>
          <a:p>
            <a:pPr>
              <a:defRPr/>
            </a:pPr>
            <a:fld id="{A242A1C8-CABC-5A4E-B029-0A9BFD583C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909469B0-C58A-CD80-9963-D653E3CE46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18074998-5302-9689-DD10-67211701FC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11F06F0F-BA5F-6148-37CA-49264CC655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9pPr>
          </a:lstStyle>
          <a:p>
            <a:fld id="{55CB2905-3CD9-154E-9C06-ED5B4A1FBEE9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0F6070F9-2896-6066-0899-A47B045D8C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5B0E38CD-4B4D-6D36-C9F9-B8CD63B58B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C89F1D83-24B8-92D8-5B25-4BA2E3FB50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9pPr>
          </a:lstStyle>
          <a:p>
            <a:fld id="{69165552-89DD-7B4D-B2C2-63326C260D5A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B63EF639-DE9A-6123-D8E5-5662AB74F7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80456FDE-69C5-AAE9-D9F5-F0EABD2410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sym typeface="Wingdings" pitchFamily="2" charset="2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DECECEA2-BBA0-0509-89E4-3321792D62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9pPr>
          </a:lstStyle>
          <a:p>
            <a:fld id="{0C0D2117-8CFD-CB40-BA07-7B77FF00B9BC}" type="slidenum">
              <a:rPr lang="en-AU" altLang="en-US"/>
              <a:pPr/>
              <a:t>4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51F8F0C7-DCBD-35D5-D361-BBB724F7FB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BFB925F9-F5A0-63D6-7C1D-2B9AB04E2C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F36161C5-3DE2-CAD7-3159-4517A966D1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9pPr>
          </a:lstStyle>
          <a:p>
            <a:fld id="{13F825E1-8CCA-9B4C-9458-4B0139D69240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884A6-1F10-DF4D-A9CD-2EB4065EEF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77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23B5439-E9C9-6467-3564-B246F99DB5D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8F4EB-8038-3A4B-8581-26D6EBAF1B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748841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9B43D36C-D40F-5D47-8261-AD8B9932E24F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7A9CA-3F83-B349-8767-105A645592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682467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9067" y="179388"/>
            <a:ext cx="2506133" cy="6678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6434" y="179388"/>
            <a:ext cx="7319433" cy="6678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FBC6113F-234A-1D05-B3E0-8E974B571745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C018A-0B7A-C047-A417-205E075E26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35558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E81DD9B-8950-5633-5C2A-DB170193281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A7CC6-CB2C-F046-A7B4-FD300EE81A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4156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DAA6631-D56B-3CAC-02AC-E4273AA7F2AC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C400E-8B7C-E647-9950-C330305383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57182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433" y="1100138"/>
            <a:ext cx="4912784" cy="5757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2418" y="1100138"/>
            <a:ext cx="4912783" cy="5757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89390378-B906-FE52-170F-EF07F7965FD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39D26-ECF8-DA4A-9D1B-2E829C9503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06191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2D4DAAE-1906-9EFF-DC63-1E8BFCCEC8D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6A2F3-B3C4-0845-86F9-26F79100F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97248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9D3F51D8-D4FA-ADB5-E045-528FAE328FF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BFCD7-02B2-D542-BDAA-765BE3D284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25095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406A5ECD-5D6A-9963-6BF3-185BA11433DF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5026F-DCB7-124F-AD14-173F04E551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8853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E112DE41-2BA0-6C52-75DA-9A56BDF4186C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1ED7D-560B-9F49-9007-5BAB8EC92B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31559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B516B356-9C06-BE4B-823D-C27CDB4EA3A5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8EB68-09B2-F44E-82B9-85E5864FD5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34935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83FB0DAD-E252-08E9-A193-A913A04022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96434" y="179388"/>
            <a:ext cx="10028767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Lucida Grande" panose="020B0600040502020204" pitchFamily="34" charset="0"/>
              </a:rPr>
              <a:t>Click to edit Master title style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E92D26D6-042D-6D22-FC0C-29438C69CD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96434" y="1100138"/>
            <a:ext cx="10028767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Lucida Grande" panose="020B06000405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Lucida Grande" panose="020B06000405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Lucida Grande" panose="020B06000405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Lucida Grande" panose="020B06000405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Lucida Grande" panose="020B0600040502020204" pitchFamily="34" charset="0"/>
              </a:rPr>
              <a:t>Fifth level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083624E2-6DE1-F8EB-948A-FA355DB98CA5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267018" y="6246813"/>
            <a:ext cx="520700" cy="349250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 smtClean="0">
                <a:solidFill>
                  <a:srgbClr val="FFFFFF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1pPr>
          </a:lstStyle>
          <a:p>
            <a:pPr>
              <a:defRPr/>
            </a:pPr>
            <a:fld id="{E5846988-9A69-FA41-9126-0B5646255D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hf hdr="0" ftr="0" dt="0"/>
  <p:txStyles>
    <p:titleStyle>
      <a:lvl1pPr marL="39688" indent="-39688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  <a:sym typeface="Lucida Grande" panose="020B0600040502020204" pitchFamily="34" charset="0"/>
        </a:defRPr>
      </a:lvl1pPr>
      <a:lvl2pPr marL="39688" indent="-39688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panose="020B0600040502020204" pitchFamily="34" charset="0"/>
        </a:defRPr>
      </a:lvl2pPr>
      <a:lvl3pPr marL="39688" indent="-39688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panose="020B0600040502020204" pitchFamily="34" charset="0"/>
        </a:defRPr>
      </a:lvl3pPr>
      <a:lvl4pPr marL="39688" indent="-39688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panose="020B0600040502020204" pitchFamily="34" charset="0"/>
        </a:defRPr>
      </a:lvl4pPr>
      <a:lvl5pPr marL="39688" indent="-39688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panose="020B0600040502020204" pitchFamily="34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39688" indent="-39688" algn="l" rtl="0" eaLnBrk="0" fontAlgn="base" hangingPunct="0">
        <a:spcBef>
          <a:spcPts val="800"/>
        </a:spcBef>
        <a:spcAft>
          <a:spcPct val="0"/>
        </a:spcAft>
        <a:defRPr sz="1600" b="1">
          <a:solidFill>
            <a:schemeClr val="tx1"/>
          </a:solidFill>
          <a:latin typeface="+mn-lt"/>
          <a:ea typeface="+mn-ea"/>
          <a:cs typeface="+mn-cs"/>
          <a:sym typeface="Lucida Grande" panose="020B0600040502020204" pitchFamily="34" charset="0"/>
        </a:defRPr>
      </a:lvl1pPr>
      <a:lvl2pPr marL="212725" indent="-173038" algn="l" rtl="0" eaLnBrk="0" fontAlgn="base" hangingPunct="0">
        <a:spcBef>
          <a:spcPts val="300"/>
        </a:spcBef>
        <a:spcAft>
          <a:spcPct val="0"/>
        </a:spcAft>
        <a:buClr>
          <a:srgbClr val="0B5394"/>
        </a:buClr>
        <a:buSzPct val="100000"/>
        <a:buFont typeface="Wingdings" pitchFamily="2" charset="2"/>
        <a:buChar char="§"/>
        <a:defRPr sz="1600" b="1">
          <a:solidFill>
            <a:schemeClr val="tx1"/>
          </a:solidFill>
          <a:latin typeface="+mn-lt"/>
          <a:ea typeface="+mn-ea"/>
          <a:cs typeface="+mn-cs"/>
          <a:sym typeface="Lucida Grande" panose="020B0600040502020204" pitchFamily="34" charset="0"/>
        </a:defRPr>
      </a:lvl2pPr>
      <a:lvl3pPr marL="187325" indent="-163513" algn="l" rtl="0" eaLnBrk="0" fontAlgn="base" hangingPunct="0">
        <a:spcBef>
          <a:spcPts val="300"/>
        </a:spcBef>
        <a:spcAft>
          <a:spcPct val="0"/>
        </a:spcAft>
        <a:buClr>
          <a:srgbClr val="0B5394"/>
        </a:buClr>
        <a:buSzPct val="100000"/>
        <a:buFont typeface="Wingdings" pitchFamily="2" charset="2"/>
        <a:buChar char="§"/>
        <a:defRPr sz="1600" b="1">
          <a:solidFill>
            <a:schemeClr val="tx1"/>
          </a:solidFill>
          <a:latin typeface="+mn-lt"/>
          <a:ea typeface="+mn-ea"/>
          <a:cs typeface="+mn-cs"/>
          <a:sym typeface="Lucida Grande" panose="020B0600040502020204" pitchFamily="34" charset="0"/>
        </a:defRPr>
      </a:lvl3pPr>
      <a:lvl4pPr marL="212725" indent="-163513" algn="l" rtl="0" eaLnBrk="0" fontAlgn="base" hangingPunct="0">
        <a:spcBef>
          <a:spcPts val="300"/>
        </a:spcBef>
        <a:spcAft>
          <a:spcPct val="0"/>
        </a:spcAft>
        <a:buClr>
          <a:srgbClr val="0B5394"/>
        </a:buClr>
        <a:buSzPct val="100000"/>
        <a:buFont typeface="Wingdings" pitchFamily="2" charset="2"/>
        <a:buChar char="§"/>
        <a:defRPr sz="1600" b="1">
          <a:solidFill>
            <a:schemeClr val="tx1"/>
          </a:solidFill>
          <a:latin typeface="+mn-lt"/>
          <a:ea typeface="+mn-ea"/>
          <a:cs typeface="+mn-cs"/>
          <a:sym typeface="Lucida Grande" panose="020B0600040502020204" pitchFamily="34" charset="0"/>
        </a:defRPr>
      </a:lvl4pPr>
      <a:lvl5pPr marL="441325" indent="-173038" algn="l" rtl="0" eaLnBrk="0" fontAlgn="base" hangingPunct="0">
        <a:spcBef>
          <a:spcPts val="300"/>
        </a:spcBef>
        <a:spcAft>
          <a:spcPct val="0"/>
        </a:spcAft>
        <a:buClr>
          <a:srgbClr val="0B5394"/>
        </a:buClr>
        <a:buSzPct val="100000"/>
        <a:buFont typeface="Wingdings" pitchFamily="2" charset="2"/>
        <a:buChar char="§"/>
        <a:defRPr sz="1600" b="1">
          <a:solidFill>
            <a:schemeClr val="tx1"/>
          </a:solidFill>
          <a:latin typeface="+mn-lt"/>
          <a:ea typeface="+mn-ea"/>
          <a:cs typeface="+mn-cs"/>
          <a:sym typeface="Lucida Grande" panose="020B0600040502020204" pitchFamily="34" charset="0"/>
        </a:defRPr>
      </a:lvl5pPr>
      <a:lvl6pPr marL="898525" indent="-173038" algn="l" rtl="0" fontAlgn="base">
        <a:spcBef>
          <a:spcPts val="300"/>
        </a:spcBef>
        <a:spcAft>
          <a:spcPct val="0"/>
        </a:spcAft>
        <a:buClr>
          <a:srgbClr val="0B5394"/>
        </a:buClr>
        <a:buSzPct val="100000"/>
        <a:buFont typeface="Wingdings" charset="2"/>
        <a:buChar char="§"/>
        <a:defRPr sz="1600" b="1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1355725" indent="-173038" algn="l" rtl="0" fontAlgn="base">
        <a:spcBef>
          <a:spcPts val="300"/>
        </a:spcBef>
        <a:spcAft>
          <a:spcPct val="0"/>
        </a:spcAft>
        <a:buClr>
          <a:srgbClr val="0B5394"/>
        </a:buClr>
        <a:buSzPct val="100000"/>
        <a:buFont typeface="Wingdings" charset="2"/>
        <a:buChar char="§"/>
        <a:defRPr sz="1600" b="1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1812925" indent="-173038" algn="l" rtl="0" fontAlgn="base">
        <a:spcBef>
          <a:spcPts val="300"/>
        </a:spcBef>
        <a:spcAft>
          <a:spcPct val="0"/>
        </a:spcAft>
        <a:buClr>
          <a:srgbClr val="0B5394"/>
        </a:buClr>
        <a:buSzPct val="100000"/>
        <a:buFont typeface="Wingdings" charset="2"/>
        <a:buChar char="§"/>
        <a:defRPr sz="1600" b="1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2270125" indent="-173038" algn="l" rtl="0" fontAlgn="base">
        <a:spcBef>
          <a:spcPts val="300"/>
        </a:spcBef>
        <a:spcAft>
          <a:spcPct val="0"/>
        </a:spcAft>
        <a:buClr>
          <a:srgbClr val="0B5394"/>
        </a:buClr>
        <a:buSzPct val="100000"/>
        <a:buFont typeface="Wingdings" charset="2"/>
        <a:buChar char="§"/>
        <a:defRPr sz="1600" b="1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tiff"/><Relationship Id="rId5" Type="http://schemas.openxmlformats.org/officeDocument/2006/relationships/image" Target="../media/image2.tiff"/><Relationship Id="rId4" Type="http://schemas.openxmlformats.org/officeDocument/2006/relationships/image" Target="../media/image9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9540245B-F5FB-265C-EE58-8E1307EC1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7800" y="2005014"/>
            <a:ext cx="98425" cy="288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62188" tIns="62188" rIns="35536" bIns="31992" anchor="ctr">
            <a:spAutoFit/>
          </a:bodyPr>
          <a:lstStyle/>
          <a:p>
            <a:pPr>
              <a:defRPr/>
            </a:pPr>
            <a:endParaRPr lang="en-AU" sz="1259"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7173" name="Rectangle 9">
            <a:extLst>
              <a:ext uri="{FF2B5EF4-FFF2-40B4-BE49-F238E27FC236}">
                <a16:creationId xmlns:a16="http://schemas.microsoft.com/office/drawing/2014/main" id="{0A03C659-C874-15FD-07B1-510DF61E9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838" y="485363"/>
            <a:ext cx="5902325" cy="160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984" tIns="31992" rIns="63984" bIns="31992" anchor="ctr">
            <a:spAutoFit/>
          </a:bodyPr>
          <a:lstStyle>
            <a:lvl1pPr defTabSz="639763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1pPr>
            <a:lvl2pPr marL="742950" indent="-285750" defTabSz="639763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2pPr>
            <a:lvl3pPr marL="1143000" indent="-228600" defTabSz="639763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3pPr>
            <a:lvl4pPr marL="1600200" indent="-228600" defTabSz="639763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4pPr>
            <a:lvl5pPr marL="2057400" indent="-228600" defTabSz="639763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9pPr>
          </a:lstStyle>
          <a:p>
            <a:pPr algn="ctr"/>
            <a:r>
              <a:rPr lang="en-AU" altLang="en-US" sz="6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Elevate Education</a:t>
            </a:r>
          </a:p>
          <a:p>
            <a:pPr algn="ctr"/>
            <a:r>
              <a:rPr lang="en-AU" altLang="en-US" sz="4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 Sensei</a:t>
            </a:r>
            <a:r>
              <a:rPr lang="en-AU" altLang="en-US" sz="32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7174" name="Group 6">
            <a:extLst>
              <a:ext uri="{FF2B5EF4-FFF2-40B4-BE49-F238E27FC236}">
                <a16:creationId xmlns:a16="http://schemas.microsoft.com/office/drawing/2014/main" id="{E7BC6628-2228-72BD-615E-3DBEE3E479E2}"/>
              </a:ext>
            </a:extLst>
          </p:cNvPr>
          <p:cNvGrpSpPr>
            <a:grpSpLocks/>
          </p:cNvGrpSpPr>
          <p:nvPr/>
        </p:nvGrpSpPr>
        <p:grpSpPr bwMode="auto">
          <a:xfrm>
            <a:off x="0" y="2261997"/>
            <a:ext cx="12192001" cy="433789"/>
            <a:chOff x="260" y="-818"/>
            <a:chExt cx="12225" cy="519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16F0CBB-2F7A-CD2E-9ABE-8159CB93F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" y="-818"/>
              <a:ext cx="12225" cy="519"/>
            </a:xfrm>
            <a:custGeom>
              <a:avLst/>
              <a:gdLst>
                <a:gd name="T0" fmla="+- 0 260 260"/>
                <a:gd name="T1" fmla="*/ T0 w 12225"/>
                <a:gd name="T2" fmla="+- 0 -299 -818"/>
                <a:gd name="T3" fmla="*/ -299 h 519"/>
                <a:gd name="T4" fmla="+- 0 12485 260"/>
                <a:gd name="T5" fmla="*/ T4 w 12225"/>
                <a:gd name="T6" fmla="+- 0 -299 -818"/>
                <a:gd name="T7" fmla="*/ -299 h 519"/>
                <a:gd name="T8" fmla="+- 0 12485 260"/>
                <a:gd name="T9" fmla="*/ T8 w 12225"/>
                <a:gd name="T10" fmla="+- 0 -818 -818"/>
                <a:gd name="T11" fmla="*/ -818 h 519"/>
                <a:gd name="T12" fmla="+- 0 260 260"/>
                <a:gd name="T13" fmla="*/ T12 w 12225"/>
                <a:gd name="T14" fmla="+- 0 -818 -818"/>
                <a:gd name="T15" fmla="*/ -818 h 519"/>
                <a:gd name="T16" fmla="+- 0 260 260"/>
                <a:gd name="T17" fmla="*/ T16 w 12225"/>
                <a:gd name="T18" fmla="+- 0 -299 -818"/>
                <a:gd name="T19" fmla="*/ -299 h 51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225" h="519">
                  <a:moveTo>
                    <a:pt x="0" y="519"/>
                  </a:moveTo>
                  <a:lnTo>
                    <a:pt x="12225" y="519"/>
                  </a:lnTo>
                  <a:lnTo>
                    <a:pt x="12225" y="0"/>
                  </a:lnTo>
                  <a:lnTo>
                    <a:pt x="0" y="0"/>
                  </a:lnTo>
                  <a:lnTo>
                    <a:pt x="0" y="519"/>
                  </a:lnTo>
                  <a:close/>
                </a:path>
              </a:pathLst>
            </a:custGeom>
            <a:solidFill>
              <a:srgbClr val="234694"/>
            </a:solidFill>
            <a:ln>
              <a:noFill/>
            </a:ln>
          </p:spPr>
          <p:txBody>
            <a:bodyPr lIns="63984" tIns="31992" rIns="63984" bIns="31992" upright="1"/>
            <a:lstStyle/>
            <a:p>
              <a:pPr>
                <a:defRPr/>
              </a:pPr>
              <a:endParaRPr lang="en-AU" sz="1259"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endParaRPr>
            </a:p>
          </p:txBody>
        </p:sp>
      </p:grpSp>
      <p:pic>
        <p:nvPicPr>
          <p:cNvPr id="7" name="Picture 6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CDF439F7-9C48-379E-2E4E-ABE71415C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5786"/>
            <a:ext cx="12192000" cy="4162214"/>
          </a:xfrm>
          <a:prstGeom prst="rect">
            <a:avLst/>
          </a:prstGeom>
        </p:spPr>
      </p:pic>
      <p:sp>
        <p:nvSpPr>
          <p:cNvPr id="17" name="Rectangle 12">
            <a:extLst>
              <a:ext uri="{FF2B5EF4-FFF2-40B4-BE49-F238E27FC236}">
                <a16:creationId xmlns:a16="http://schemas.microsoft.com/office/drawing/2014/main" id="{5D8610D5-B99F-6343-8679-626253672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80864" y="5391547"/>
            <a:ext cx="128587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63984" tIns="31992" rIns="63984" bIns="31992" anchor="ctr">
            <a:spAutoFit/>
          </a:bodyPr>
          <a:lstStyle/>
          <a:p>
            <a:pPr defTabSz="639858">
              <a:defRPr/>
            </a:pPr>
            <a:br>
              <a:rPr lang="en-US" altLang="en-US" sz="700">
                <a:latin typeface="Lucida Grande" charset="0"/>
                <a:ea typeface="Times New Roman" panose="02020603050405020304" pitchFamily="18" charset="0"/>
                <a:cs typeface="ヒラギノ角ゴ ProN W3" charset="0"/>
                <a:sym typeface="Lucida Grande" charset="0"/>
              </a:rPr>
            </a:br>
            <a:endParaRPr lang="en-US" altLang="en-US" sz="1259"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0B47AC4F-528F-6F56-AE0C-21C06018E900}"/>
              </a:ext>
            </a:extLst>
          </p:cNvPr>
          <p:cNvSpPr/>
          <p:nvPr/>
        </p:nvSpPr>
        <p:spPr>
          <a:xfrm flipH="1">
            <a:off x="2176209" y="5695946"/>
            <a:ext cx="10040471" cy="1189438"/>
          </a:xfrm>
          <a:prstGeom prst="rtTriangle">
            <a:avLst/>
          </a:prstGeom>
          <a:solidFill>
            <a:srgbClr val="2F3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D470A1-9B74-C974-7B73-7F71A9D6DD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203" y="5952756"/>
            <a:ext cx="1987031" cy="73508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1">
            <a:extLst>
              <a:ext uri="{FF2B5EF4-FFF2-40B4-BE49-F238E27FC236}">
                <a16:creationId xmlns:a16="http://schemas.microsoft.com/office/drawing/2014/main" id="{2DF958ED-E1BC-486C-96F6-8DD0953C45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9pPr>
          </a:lstStyle>
          <a:p>
            <a:fld id="{8071C856-16E8-9F4B-9258-3150563FBFC7}" type="slidenum">
              <a:rPr lang="en-US" altLang="en-US" sz="1600">
                <a:solidFill>
                  <a:srgbClr val="FFFFFF"/>
                </a:solidFill>
              </a:rPr>
              <a:pPr/>
              <a:t>10</a:t>
            </a:fld>
            <a:endParaRPr lang="en-US" altLang="en-US" sz="1600">
              <a:solidFill>
                <a:srgbClr val="FFFFFF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4061ED0-E509-854A-2455-02B7467F6EF0}"/>
              </a:ext>
            </a:extLst>
          </p:cNvPr>
          <p:cNvSpPr txBox="1">
            <a:spLocks noChangeArrowheads="1"/>
          </p:cNvSpPr>
          <p:nvPr/>
        </p:nvSpPr>
        <p:spPr>
          <a:xfrm>
            <a:off x="2335213" y="2060848"/>
            <a:ext cx="7521575" cy="1352277"/>
          </a:xfrm>
          <a:prstGeom prst="rect">
            <a:avLst/>
          </a:prstGeom>
        </p:spPr>
        <p:txBody>
          <a:bodyPr/>
          <a:lstStyle>
            <a:lvl1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  <a:sym typeface="Lucida Grande" panose="020B0600040502020204" pitchFamily="34" charset="0"/>
              </a:defRPr>
            </a:lvl1pPr>
            <a:lvl2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panose="020B0600040502020204" pitchFamily="34" charset="0"/>
              </a:defRPr>
            </a:lvl2pPr>
            <a:lvl3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panose="020B0600040502020204" pitchFamily="34" charset="0"/>
              </a:defRPr>
            </a:lvl3pPr>
            <a:lvl4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panose="020B0600040502020204" pitchFamily="34" charset="0"/>
              </a:defRPr>
            </a:lvl4pPr>
            <a:lvl5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panose="020B0600040502020204" pitchFamily="34" charset="0"/>
              </a:defRPr>
            </a:lvl5pPr>
            <a:lvl6pPr marL="496888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54088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411288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68488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ctr"/>
            <a:r>
              <a:rPr lang="en-US" altLang="en-US" sz="8800" b="1" ker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</a:t>
            </a:r>
            <a:endParaRPr lang="en-US" altLang="en-US" sz="6600" ker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954936C-8D6A-A0CD-4D48-79E9FDE6C2B4}"/>
              </a:ext>
            </a:extLst>
          </p:cNvPr>
          <p:cNvSpPr txBox="1">
            <a:spLocks/>
          </p:cNvSpPr>
          <p:nvPr/>
        </p:nvSpPr>
        <p:spPr bwMode="auto">
          <a:xfrm>
            <a:off x="11267018" y="6246813"/>
            <a:ext cx="520700" cy="349250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cs typeface="+mn-cs"/>
                <a:sym typeface="Lucida Grande" panose="020B06000405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cs typeface="+mn-cs"/>
                <a:sym typeface="Lucida Grande" panose="020B06000405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cs typeface="+mn-cs"/>
                <a:sym typeface="Lucida Grande" panose="020B06000405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cs typeface="+mn-cs"/>
                <a:sym typeface="Lucida Grande" panose="020B06000405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cs typeface="+mn-cs"/>
                <a:sym typeface="Lucida Grande" panose="020B06000405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cs typeface="+mn-cs"/>
                <a:sym typeface="Lucida Grande" panose="020B06000405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cs typeface="+mn-cs"/>
                <a:sym typeface="Lucida Grande" panose="020B06000405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cs typeface="+mn-cs"/>
                <a:sym typeface="Lucida Grande" panose="020B06000405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cs typeface="+mn-cs"/>
                <a:sym typeface="Lucida Grande" panose="020B0600040502020204" pitchFamily="34" charset="0"/>
              </a:defRPr>
            </a:lvl9pPr>
          </a:lstStyle>
          <a:p>
            <a:fld id="{49ECE4C7-4C81-E447-BC49-78E8E4A045CF}" type="slidenum">
              <a:rPr lang="en-US" altLang="en-US" sz="1600" smtClean="0">
                <a:solidFill>
                  <a:srgbClr val="FFFFFF"/>
                </a:solidFill>
              </a:rPr>
              <a:pPr/>
              <a:t>10</a:t>
            </a:fld>
            <a:endParaRPr lang="en-US" altLang="en-US" sz="1600">
              <a:solidFill>
                <a:srgbClr val="FFFFFF"/>
              </a:solidFill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C17B2958-3E83-CF88-3474-36DC0201F5DC}"/>
              </a:ext>
            </a:extLst>
          </p:cNvPr>
          <p:cNvGrpSpPr>
            <a:grpSpLocks/>
          </p:cNvGrpSpPr>
          <p:nvPr/>
        </p:nvGrpSpPr>
        <p:grpSpPr bwMode="auto">
          <a:xfrm>
            <a:off x="623392" y="1"/>
            <a:ext cx="381000" cy="6858000"/>
            <a:chOff x="0" y="0"/>
            <a:chExt cx="598" cy="17678"/>
          </a:xfrm>
          <a:solidFill>
            <a:srgbClr val="234694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17ED1B6-905E-FA53-4907-EED20563C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98" cy="17678"/>
            </a:xfrm>
            <a:custGeom>
              <a:avLst/>
              <a:gdLst>
                <a:gd name="T0" fmla="*/ 3 w 598"/>
                <a:gd name="T1" fmla="*/ 17678 h 17678"/>
                <a:gd name="T2" fmla="*/ 601 w 598"/>
                <a:gd name="T3" fmla="*/ 17678 h 17678"/>
                <a:gd name="T4" fmla="*/ 601 w 598"/>
                <a:gd name="T5" fmla="*/ 0 h 17678"/>
                <a:gd name="T6" fmla="*/ 3 w 598"/>
                <a:gd name="T7" fmla="*/ 0 h 17678"/>
                <a:gd name="T8" fmla="*/ 3 w 598"/>
                <a:gd name="T9" fmla="*/ 17678 h 176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8" h="17678">
                  <a:moveTo>
                    <a:pt x="3" y="17678"/>
                  </a:moveTo>
                  <a:lnTo>
                    <a:pt x="601" y="17678"/>
                  </a:lnTo>
                  <a:lnTo>
                    <a:pt x="601" y="0"/>
                  </a:lnTo>
                  <a:lnTo>
                    <a:pt x="3" y="0"/>
                  </a:lnTo>
                  <a:lnTo>
                    <a:pt x="3" y="1767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Lucida Grande" charset="0"/>
                <a:ea typeface="ヒラギノ角ゴ ProN W3" charset="-128"/>
                <a:sym typeface="Lucida Grande" charset="0"/>
              </a:endParaRPr>
            </a:p>
          </p:txBody>
        </p:sp>
      </p:grp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3B10B16F-275F-5508-FB72-EEA6D203BADB}"/>
              </a:ext>
            </a:extLst>
          </p:cNvPr>
          <p:cNvSpPr/>
          <p:nvPr/>
        </p:nvSpPr>
        <p:spPr>
          <a:xfrm flipH="1">
            <a:off x="2176209" y="5695946"/>
            <a:ext cx="10040471" cy="1189438"/>
          </a:xfrm>
          <a:prstGeom prst="rtTriangle">
            <a:avLst/>
          </a:prstGeom>
          <a:solidFill>
            <a:srgbClr val="2F3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744AE0-4DDD-F870-460B-7A2B5C2927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203" y="5952756"/>
            <a:ext cx="1987031" cy="73508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60325-EC88-E96F-DF36-973796BE70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RULE 1: USE A SYSTEM OF REVIEW </a:t>
            </a:r>
            <a:endParaRPr lang="en-US" altLang="en-US" sz="36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FC607-374A-1C18-40B8-B47D7639CB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6434" y="1484784"/>
            <a:ext cx="4135470" cy="4824536"/>
          </a:xfrm>
        </p:spPr>
        <p:txBody>
          <a:bodyPr/>
          <a:lstStyle/>
          <a:p>
            <a:pPr marL="342900" indent="-342900">
              <a:buFontTx/>
              <a:buAutoNum type="arabicPeriod"/>
            </a:pPr>
            <a:r>
              <a:rPr lang="en-US" altLang="en-US" sz="2800" b="0">
                <a:latin typeface="Calibri" panose="020F0502020204030204" pitchFamily="34" charset="0"/>
                <a:cs typeface="Calibri" panose="020F0502020204030204" pitchFamily="34" charset="0"/>
              </a:rPr>
              <a:t>Take notes</a:t>
            </a:r>
          </a:p>
          <a:p>
            <a:pPr marL="342900" indent="-342900">
              <a:buFontTx/>
              <a:buAutoNum type="arabicPeriod"/>
            </a:pPr>
            <a:endParaRPr lang="en-US" altLang="en-US" sz="2800" b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altLang="en-US" sz="2800" b="0">
                <a:latin typeface="Calibri" panose="020F0502020204030204" pitchFamily="34" charset="0"/>
                <a:cs typeface="Calibri" panose="020F0502020204030204" pitchFamily="34" charset="0"/>
              </a:rPr>
              <a:t>Review immediately</a:t>
            </a:r>
          </a:p>
          <a:p>
            <a:pPr marL="342900" indent="-342900">
              <a:buFontTx/>
              <a:buAutoNum type="arabicPeriod"/>
            </a:pPr>
            <a:endParaRPr lang="en-US" altLang="en-US" sz="2800" b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altLang="en-US" sz="2800" b="0">
                <a:latin typeface="Calibri" panose="020F0502020204030204" pitchFamily="34" charset="0"/>
                <a:cs typeface="Calibri" panose="020F0502020204030204" pitchFamily="34" charset="0"/>
              </a:rPr>
              <a:t>Review </a:t>
            </a:r>
            <a:r>
              <a:rPr lang="en-US" alt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24 hours later</a:t>
            </a:r>
            <a:endParaRPr lang="en-US" altLang="en-US" sz="2800" b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AutoNum type="arabicPeriod"/>
            </a:pPr>
            <a:endParaRPr lang="en-US" altLang="en-US" sz="2800" b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altLang="en-US" sz="2800" b="0">
                <a:latin typeface="Calibri" panose="020F0502020204030204" pitchFamily="34" charset="0"/>
                <a:cs typeface="Calibri" panose="020F0502020204030204" pitchFamily="34" charset="0"/>
              </a:rPr>
              <a:t>Review monthly</a:t>
            </a: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208768B3-78D4-9768-32A3-1865B38EE6E5}"/>
              </a:ext>
            </a:extLst>
          </p:cNvPr>
          <p:cNvGrpSpPr>
            <a:grpSpLocks/>
          </p:cNvGrpSpPr>
          <p:nvPr/>
        </p:nvGrpSpPr>
        <p:grpSpPr bwMode="auto">
          <a:xfrm>
            <a:off x="623392" y="1"/>
            <a:ext cx="381000" cy="6858000"/>
            <a:chOff x="0" y="0"/>
            <a:chExt cx="598" cy="17678"/>
          </a:xfrm>
          <a:solidFill>
            <a:srgbClr val="234694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A59B790-2FF3-6ACC-6DFD-085F76200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98" cy="17678"/>
            </a:xfrm>
            <a:custGeom>
              <a:avLst/>
              <a:gdLst>
                <a:gd name="T0" fmla="*/ 3 w 598"/>
                <a:gd name="T1" fmla="*/ 17678 h 17678"/>
                <a:gd name="T2" fmla="*/ 601 w 598"/>
                <a:gd name="T3" fmla="*/ 17678 h 17678"/>
                <a:gd name="T4" fmla="*/ 601 w 598"/>
                <a:gd name="T5" fmla="*/ 0 h 17678"/>
                <a:gd name="T6" fmla="*/ 3 w 598"/>
                <a:gd name="T7" fmla="*/ 0 h 17678"/>
                <a:gd name="T8" fmla="*/ 3 w 598"/>
                <a:gd name="T9" fmla="*/ 17678 h 176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8" h="17678">
                  <a:moveTo>
                    <a:pt x="3" y="17678"/>
                  </a:moveTo>
                  <a:lnTo>
                    <a:pt x="601" y="17678"/>
                  </a:lnTo>
                  <a:lnTo>
                    <a:pt x="601" y="0"/>
                  </a:lnTo>
                  <a:lnTo>
                    <a:pt x="3" y="0"/>
                  </a:lnTo>
                  <a:lnTo>
                    <a:pt x="3" y="1767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Lucida Grande" charset="0"/>
                <a:ea typeface="ヒラギノ角ゴ ProN W3" charset="-128"/>
                <a:sym typeface="Lucida Grande" charset="0"/>
              </a:endParaRPr>
            </a:p>
          </p:txBody>
        </p:sp>
      </p:grp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5D8E5762-5495-CA16-5574-52E8FFAE4911}"/>
              </a:ext>
            </a:extLst>
          </p:cNvPr>
          <p:cNvSpPr/>
          <p:nvPr/>
        </p:nvSpPr>
        <p:spPr>
          <a:xfrm flipH="1">
            <a:off x="2176209" y="5695946"/>
            <a:ext cx="10040471" cy="1189438"/>
          </a:xfrm>
          <a:prstGeom prst="rtTriangle">
            <a:avLst/>
          </a:prstGeom>
          <a:solidFill>
            <a:srgbClr val="2F3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617E28-ECEE-3262-EF09-0F98198CBA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203" y="5952756"/>
            <a:ext cx="1987031" cy="735087"/>
          </a:xfrm>
          <a:prstGeom prst="rect">
            <a:avLst/>
          </a:prstGeom>
        </p:spPr>
      </p:pic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BD961CD3-1D6A-E017-F755-889074BA0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823" y="1511040"/>
            <a:ext cx="6699830" cy="386603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208EE9AC-C2CC-8818-C5B8-FFE112C1D2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1617" y="419155"/>
            <a:ext cx="10028767" cy="920750"/>
          </a:xfrm>
        </p:spPr>
        <p:txBody>
          <a:bodyPr/>
          <a:lstStyle/>
          <a:p>
            <a:pPr algn="ctr"/>
            <a:r>
              <a:rPr lang="en-US" altLang="en-US" sz="36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RULE 2: USE VISUAL TOOLS</a:t>
            </a:r>
            <a:endParaRPr lang="en-US" altLang="en-US" sz="36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E34DB-BB25-1897-A856-40E9E3505E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21321" y="2060848"/>
            <a:ext cx="10028767" cy="3096344"/>
          </a:xfrm>
        </p:spPr>
        <p:txBody>
          <a:bodyPr/>
          <a:lstStyle/>
          <a:p>
            <a:pPr marL="342900" indent="-342900">
              <a:buFontTx/>
              <a:buAutoNum type="arabicPeriod"/>
            </a:pPr>
            <a:r>
              <a:rPr lang="en-US" alt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Images and diagrams are easier to remember</a:t>
            </a:r>
          </a:p>
          <a:p>
            <a:pPr marL="342900" indent="-342900">
              <a:buFontTx/>
              <a:buAutoNum type="arabicPeriod"/>
            </a:pPr>
            <a:endParaRPr lang="en-US" altLang="en-US" sz="32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alt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Mind maps become notes and plans in the exam room</a:t>
            </a:r>
          </a:p>
          <a:p>
            <a:pPr marL="0" indent="0"/>
            <a:endParaRPr lang="en-US" altLang="en-US" sz="3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EAE25D56-67F5-EC10-0F7C-DFF01C58B6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9pPr>
          </a:lstStyle>
          <a:p>
            <a:fld id="{E1C7810A-269E-1F43-830A-44C0D4ABB390}" type="slidenum">
              <a:rPr lang="en-US" altLang="en-US" sz="1600">
                <a:solidFill>
                  <a:srgbClr val="FFFFFF"/>
                </a:solidFill>
              </a:rPr>
              <a:pPr/>
              <a:t>12</a:t>
            </a:fld>
            <a:endParaRPr lang="en-US" altLang="en-US" sz="1600">
              <a:solidFill>
                <a:srgbClr val="FFFFFF"/>
              </a:solidFill>
            </a:endParaRPr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E702133A-29FF-18E1-EBA9-9F993FB2AC67}"/>
              </a:ext>
            </a:extLst>
          </p:cNvPr>
          <p:cNvGrpSpPr>
            <a:grpSpLocks/>
          </p:cNvGrpSpPr>
          <p:nvPr/>
        </p:nvGrpSpPr>
        <p:grpSpPr bwMode="auto">
          <a:xfrm>
            <a:off x="623392" y="1"/>
            <a:ext cx="381000" cy="6858000"/>
            <a:chOff x="0" y="0"/>
            <a:chExt cx="598" cy="17678"/>
          </a:xfrm>
          <a:solidFill>
            <a:srgbClr val="234694"/>
          </a:solidFill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72057E99-90A6-6FC9-4789-87736553D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98" cy="17678"/>
            </a:xfrm>
            <a:custGeom>
              <a:avLst/>
              <a:gdLst>
                <a:gd name="T0" fmla="*/ 3 w 598"/>
                <a:gd name="T1" fmla="*/ 17678 h 17678"/>
                <a:gd name="T2" fmla="*/ 601 w 598"/>
                <a:gd name="T3" fmla="*/ 17678 h 17678"/>
                <a:gd name="T4" fmla="*/ 601 w 598"/>
                <a:gd name="T5" fmla="*/ 0 h 17678"/>
                <a:gd name="T6" fmla="*/ 3 w 598"/>
                <a:gd name="T7" fmla="*/ 0 h 17678"/>
                <a:gd name="T8" fmla="*/ 3 w 598"/>
                <a:gd name="T9" fmla="*/ 17678 h 176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8" h="17678">
                  <a:moveTo>
                    <a:pt x="3" y="17678"/>
                  </a:moveTo>
                  <a:lnTo>
                    <a:pt x="601" y="17678"/>
                  </a:lnTo>
                  <a:lnTo>
                    <a:pt x="601" y="0"/>
                  </a:lnTo>
                  <a:lnTo>
                    <a:pt x="3" y="0"/>
                  </a:lnTo>
                  <a:lnTo>
                    <a:pt x="3" y="1767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Lucida Grande" charset="0"/>
                <a:ea typeface="ヒラギノ角ゴ ProN W3" charset="-128"/>
                <a:sym typeface="Lucida Grande" charset="0"/>
              </a:endParaRPr>
            </a:p>
          </p:txBody>
        </p:sp>
      </p:grp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51FC916F-B480-EC28-1BCE-F5966E59A99E}"/>
              </a:ext>
            </a:extLst>
          </p:cNvPr>
          <p:cNvSpPr/>
          <p:nvPr/>
        </p:nvSpPr>
        <p:spPr>
          <a:xfrm flipH="1">
            <a:off x="2176209" y="5695946"/>
            <a:ext cx="10040471" cy="1189438"/>
          </a:xfrm>
          <a:prstGeom prst="rtTriangle">
            <a:avLst/>
          </a:prstGeom>
          <a:solidFill>
            <a:srgbClr val="2F3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55C7C4-C0AC-D6C5-5192-98F6FCF3FE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203" y="5952756"/>
            <a:ext cx="1987031" cy="7350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>
            <a:extLst>
              <a:ext uri="{FF2B5EF4-FFF2-40B4-BE49-F238E27FC236}">
                <a16:creationId xmlns:a16="http://schemas.microsoft.com/office/drawing/2014/main" id="{76B6F52B-5588-0742-46BC-7DC666C3C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9pPr>
          </a:lstStyle>
          <a:p>
            <a:fld id="{5FA50B30-DB15-1546-877F-DAC59D15DC04}" type="slidenum">
              <a:rPr lang="en-US" altLang="en-US" sz="1600">
                <a:solidFill>
                  <a:srgbClr val="FFFFFF"/>
                </a:solidFill>
              </a:rPr>
              <a:pPr/>
              <a:t>13</a:t>
            </a:fld>
            <a:endParaRPr lang="en-US" altLang="en-US" sz="1600">
              <a:solidFill>
                <a:srgbClr val="FFFFFF"/>
              </a:solidFill>
            </a:endParaRPr>
          </a:p>
        </p:txBody>
      </p:sp>
      <p:pic>
        <p:nvPicPr>
          <p:cNvPr id="23557" name="Picture 1">
            <a:extLst>
              <a:ext uri="{FF2B5EF4-FFF2-40B4-BE49-F238E27FC236}">
                <a16:creationId xmlns:a16="http://schemas.microsoft.com/office/drawing/2014/main" id="{696BAACD-2B49-4F5A-F021-CFB2CCD88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239" y="346052"/>
            <a:ext cx="8001521" cy="616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EE11D-56E7-F32A-B974-662965CB3A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1617" y="476672"/>
            <a:ext cx="10028767" cy="920750"/>
          </a:xfrm>
        </p:spPr>
        <p:txBody>
          <a:bodyPr/>
          <a:lstStyle/>
          <a:p>
            <a:pPr algn="ctr"/>
            <a:r>
              <a:rPr lang="en-US" altLang="en-US" sz="36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RULE 3: DO PRACTICE PAPERS</a:t>
            </a:r>
            <a:endParaRPr lang="en-US" altLang="en-US" sz="36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212DF-B1AA-D810-5A26-121E325EE6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2664" y="1691478"/>
            <a:ext cx="10028767" cy="4261277"/>
          </a:xfrm>
        </p:spPr>
        <p:txBody>
          <a:bodyPr/>
          <a:lstStyle/>
          <a:p>
            <a:pPr marL="342900" indent="-342900">
              <a:buFontTx/>
              <a:buAutoNum type="arabicPeriod"/>
            </a:pPr>
            <a:r>
              <a:rPr lang="en-US" alt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Do  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3/5  </a:t>
            </a:r>
            <a:r>
              <a:rPr lang="en-US" alt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practice papers per subject</a:t>
            </a:r>
          </a:p>
          <a:p>
            <a:pPr marL="342900" indent="-342900">
              <a:buFontTx/>
              <a:buAutoNum type="arabicPeriod"/>
            </a:pPr>
            <a:endParaRPr lang="en-US" altLang="en-US" sz="32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alt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Do them open book and open time</a:t>
            </a:r>
          </a:p>
          <a:p>
            <a:pPr marL="342900" indent="-342900">
              <a:buFontTx/>
              <a:buAutoNum type="arabicPeriod"/>
            </a:pPr>
            <a:endParaRPr lang="en-US" altLang="en-US" sz="32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alt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Do final papers under exam conditions</a:t>
            </a:r>
          </a:p>
          <a:p>
            <a:pPr marL="342900" indent="-342900">
              <a:buFontTx/>
              <a:buAutoNum type="arabicPeriod"/>
            </a:pPr>
            <a:endParaRPr lang="en-US" altLang="en-US" sz="32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alt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Get them marked</a:t>
            </a: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6D189A1F-E059-C659-40FF-BF36F725F9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9pPr>
          </a:lstStyle>
          <a:p>
            <a:fld id="{8B35AA56-E5AA-7646-A131-D7877B2E1E48}" type="slidenum">
              <a:rPr lang="en-US" altLang="en-US" sz="1600">
                <a:solidFill>
                  <a:srgbClr val="FFFFFF"/>
                </a:solidFill>
              </a:rPr>
              <a:pPr/>
              <a:t>14</a:t>
            </a:fld>
            <a:endParaRPr lang="en-US" altLang="en-US" sz="1600">
              <a:solidFill>
                <a:srgbClr val="FFFFFF"/>
              </a:solidFill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8D1F8EF0-EA02-0903-49B1-B873CD996F34}"/>
              </a:ext>
            </a:extLst>
          </p:cNvPr>
          <p:cNvGrpSpPr>
            <a:grpSpLocks/>
          </p:cNvGrpSpPr>
          <p:nvPr/>
        </p:nvGrpSpPr>
        <p:grpSpPr bwMode="auto">
          <a:xfrm>
            <a:off x="623392" y="1"/>
            <a:ext cx="381000" cy="6858000"/>
            <a:chOff x="0" y="0"/>
            <a:chExt cx="598" cy="17678"/>
          </a:xfrm>
          <a:solidFill>
            <a:srgbClr val="234694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FC712E1-D2D5-B5EC-307F-0581F406E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98" cy="17678"/>
            </a:xfrm>
            <a:custGeom>
              <a:avLst/>
              <a:gdLst>
                <a:gd name="T0" fmla="*/ 3 w 598"/>
                <a:gd name="T1" fmla="*/ 17678 h 17678"/>
                <a:gd name="T2" fmla="*/ 601 w 598"/>
                <a:gd name="T3" fmla="*/ 17678 h 17678"/>
                <a:gd name="T4" fmla="*/ 601 w 598"/>
                <a:gd name="T5" fmla="*/ 0 h 17678"/>
                <a:gd name="T6" fmla="*/ 3 w 598"/>
                <a:gd name="T7" fmla="*/ 0 h 17678"/>
                <a:gd name="T8" fmla="*/ 3 w 598"/>
                <a:gd name="T9" fmla="*/ 17678 h 176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8" h="17678">
                  <a:moveTo>
                    <a:pt x="3" y="17678"/>
                  </a:moveTo>
                  <a:lnTo>
                    <a:pt x="601" y="17678"/>
                  </a:lnTo>
                  <a:lnTo>
                    <a:pt x="601" y="0"/>
                  </a:lnTo>
                  <a:lnTo>
                    <a:pt x="3" y="0"/>
                  </a:lnTo>
                  <a:lnTo>
                    <a:pt x="3" y="1767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Lucida Grande" charset="0"/>
                <a:ea typeface="ヒラギノ角ゴ ProN W3" charset="-128"/>
                <a:sym typeface="Lucida Grande" charset="0"/>
              </a:endParaRPr>
            </a:p>
          </p:txBody>
        </p:sp>
      </p:grp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5581345D-7116-F842-618D-A031AD83E71A}"/>
              </a:ext>
            </a:extLst>
          </p:cNvPr>
          <p:cNvSpPr/>
          <p:nvPr/>
        </p:nvSpPr>
        <p:spPr>
          <a:xfrm flipH="1">
            <a:off x="2176209" y="5695946"/>
            <a:ext cx="10040471" cy="1189438"/>
          </a:xfrm>
          <a:prstGeom prst="rtTriangle">
            <a:avLst/>
          </a:prstGeom>
          <a:solidFill>
            <a:srgbClr val="2F3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34EFE1-3690-5B99-7854-AC23B3C638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203" y="5952756"/>
            <a:ext cx="1987031" cy="73508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AB55368-9625-48DE-4258-561A315E2FA0}"/>
              </a:ext>
            </a:extLst>
          </p:cNvPr>
          <p:cNvSpPr/>
          <p:nvPr/>
        </p:nvSpPr>
        <p:spPr bwMode="auto">
          <a:xfrm>
            <a:off x="2207568" y="1691477"/>
            <a:ext cx="607423" cy="657403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1">
            <a:extLst>
              <a:ext uri="{FF2B5EF4-FFF2-40B4-BE49-F238E27FC236}">
                <a16:creationId xmlns:a16="http://schemas.microsoft.com/office/drawing/2014/main" id="{58C25330-C145-923E-E45C-26AB543FB4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9pPr>
          </a:lstStyle>
          <a:p>
            <a:fld id="{C0104141-1D32-2D49-8070-EF153E7AC077}" type="slidenum">
              <a:rPr lang="en-US" altLang="en-US" sz="1600">
                <a:solidFill>
                  <a:srgbClr val="FFFFFF"/>
                </a:solidFill>
              </a:rPr>
              <a:pPr/>
              <a:t>15</a:t>
            </a:fld>
            <a:endParaRPr lang="en-US" altLang="en-US" sz="1600">
              <a:solidFill>
                <a:srgbClr val="FFFFFF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2F5D89E-E189-1169-0568-7F83E843438A}"/>
              </a:ext>
            </a:extLst>
          </p:cNvPr>
          <p:cNvSpPr txBox="1">
            <a:spLocks noChangeArrowheads="1"/>
          </p:cNvSpPr>
          <p:nvPr/>
        </p:nvSpPr>
        <p:spPr>
          <a:xfrm>
            <a:off x="2335213" y="2132856"/>
            <a:ext cx="7521575" cy="1280269"/>
          </a:xfrm>
          <a:prstGeom prst="rect">
            <a:avLst/>
          </a:prstGeom>
        </p:spPr>
        <p:txBody>
          <a:bodyPr/>
          <a:lstStyle>
            <a:lvl1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  <a:sym typeface="Lucida Grande" panose="020B0600040502020204" pitchFamily="34" charset="0"/>
              </a:defRPr>
            </a:lvl1pPr>
            <a:lvl2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panose="020B0600040502020204" pitchFamily="34" charset="0"/>
              </a:defRPr>
            </a:lvl2pPr>
            <a:lvl3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panose="020B0600040502020204" pitchFamily="34" charset="0"/>
              </a:defRPr>
            </a:lvl3pPr>
            <a:lvl4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panose="020B0600040502020204" pitchFamily="34" charset="0"/>
              </a:defRPr>
            </a:lvl4pPr>
            <a:lvl5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panose="020B0600040502020204" pitchFamily="34" charset="0"/>
              </a:defRPr>
            </a:lvl5pPr>
            <a:lvl6pPr marL="496888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54088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411288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68488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ctr"/>
            <a:r>
              <a:rPr lang="en-US" altLang="en-US" sz="8800" b="1" ker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</a:t>
            </a:r>
            <a:endParaRPr lang="en-US" altLang="en-US" sz="8800" ker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FB57D52-DC2C-C386-3F25-73058EF04C85}"/>
              </a:ext>
            </a:extLst>
          </p:cNvPr>
          <p:cNvSpPr txBox="1">
            <a:spLocks/>
          </p:cNvSpPr>
          <p:nvPr/>
        </p:nvSpPr>
        <p:spPr bwMode="auto">
          <a:xfrm>
            <a:off x="11267018" y="6246813"/>
            <a:ext cx="520700" cy="349250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cs typeface="+mn-cs"/>
                <a:sym typeface="Lucida Grande" panose="020B06000405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cs typeface="+mn-cs"/>
                <a:sym typeface="Lucida Grande" panose="020B06000405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cs typeface="+mn-cs"/>
                <a:sym typeface="Lucida Grande" panose="020B06000405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cs typeface="+mn-cs"/>
                <a:sym typeface="Lucida Grande" panose="020B06000405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cs typeface="+mn-cs"/>
                <a:sym typeface="Lucida Grande" panose="020B06000405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cs typeface="+mn-cs"/>
                <a:sym typeface="Lucida Grande" panose="020B06000405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cs typeface="+mn-cs"/>
                <a:sym typeface="Lucida Grande" panose="020B06000405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cs typeface="+mn-cs"/>
                <a:sym typeface="Lucida Grande" panose="020B06000405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cs typeface="+mn-cs"/>
                <a:sym typeface="Lucida Grande" panose="020B0600040502020204" pitchFamily="34" charset="0"/>
              </a:defRPr>
            </a:lvl9pPr>
          </a:lstStyle>
          <a:p>
            <a:fld id="{49ECE4C7-4C81-E447-BC49-78E8E4A045CF}" type="slidenum">
              <a:rPr lang="en-US" altLang="en-US" sz="1600" smtClean="0">
                <a:solidFill>
                  <a:srgbClr val="FFFFFF"/>
                </a:solidFill>
              </a:rPr>
              <a:pPr/>
              <a:t>15</a:t>
            </a:fld>
            <a:endParaRPr lang="en-US" altLang="en-US" sz="1600">
              <a:solidFill>
                <a:srgbClr val="FFFFFF"/>
              </a:solidFill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837A70CE-5FDF-D717-5D79-E8BA76639866}"/>
              </a:ext>
            </a:extLst>
          </p:cNvPr>
          <p:cNvGrpSpPr>
            <a:grpSpLocks/>
          </p:cNvGrpSpPr>
          <p:nvPr/>
        </p:nvGrpSpPr>
        <p:grpSpPr bwMode="auto">
          <a:xfrm>
            <a:off x="623392" y="1"/>
            <a:ext cx="381000" cy="6858000"/>
            <a:chOff x="0" y="0"/>
            <a:chExt cx="598" cy="17678"/>
          </a:xfrm>
          <a:solidFill>
            <a:srgbClr val="234694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B39490E-5D14-D2D8-8515-C1EA1140D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98" cy="17678"/>
            </a:xfrm>
            <a:custGeom>
              <a:avLst/>
              <a:gdLst>
                <a:gd name="T0" fmla="*/ 3 w 598"/>
                <a:gd name="T1" fmla="*/ 17678 h 17678"/>
                <a:gd name="T2" fmla="*/ 601 w 598"/>
                <a:gd name="T3" fmla="*/ 17678 h 17678"/>
                <a:gd name="T4" fmla="*/ 601 w 598"/>
                <a:gd name="T5" fmla="*/ 0 h 17678"/>
                <a:gd name="T6" fmla="*/ 3 w 598"/>
                <a:gd name="T7" fmla="*/ 0 h 17678"/>
                <a:gd name="T8" fmla="*/ 3 w 598"/>
                <a:gd name="T9" fmla="*/ 17678 h 176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8" h="17678">
                  <a:moveTo>
                    <a:pt x="3" y="17678"/>
                  </a:moveTo>
                  <a:lnTo>
                    <a:pt x="601" y="17678"/>
                  </a:lnTo>
                  <a:lnTo>
                    <a:pt x="601" y="0"/>
                  </a:lnTo>
                  <a:lnTo>
                    <a:pt x="3" y="0"/>
                  </a:lnTo>
                  <a:lnTo>
                    <a:pt x="3" y="1767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Lucida Grande" charset="0"/>
                <a:ea typeface="ヒラギノ角ゴ ProN W3" charset="-128"/>
                <a:sym typeface="Lucida Grande" charset="0"/>
              </a:endParaRPr>
            </a:p>
          </p:txBody>
        </p:sp>
      </p:grp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D14B147E-40B2-88FF-3325-E55F48C541A6}"/>
              </a:ext>
            </a:extLst>
          </p:cNvPr>
          <p:cNvSpPr/>
          <p:nvPr/>
        </p:nvSpPr>
        <p:spPr>
          <a:xfrm flipH="1">
            <a:off x="2176209" y="5695946"/>
            <a:ext cx="10040471" cy="1189438"/>
          </a:xfrm>
          <a:prstGeom prst="rtTriangle">
            <a:avLst/>
          </a:prstGeom>
          <a:solidFill>
            <a:srgbClr val="2F3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092970-BE68-D7E8-F8BF-E74C273E89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203" y="5952756"/>
            <a:ext cx="1987031" cy="73508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E00AA-4C3A-7AD7-FF1F-D7B3AA7239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1617" y="179388"/>
            <a:ext cx="10028767" cy="920750"/>
          </a:xfrm>
        </p:spPr>
        <p:txBody>
          <a:bodyPr/>
          <a:lstStyle/>
          <a:p>
            <a:pPr algn="ctr"/>
            <a:r>
              <a:rPr lang="en-US" altLang="en-US" sz="36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RULE 1: INDEPENDENT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63EAD-0D2A-9394-6F7A-948E0080F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897" y="1052736"/>
            <a:ext cx="8236397" cy="5495925"/>
          </a:xfrm>
        </p:spPr>
        <p:txBody>
          <a:bodyPr/>
          <a:lstStyle/>
          <a:p>
            <a:pPr>
              <a:defRPr/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  <a:sym typeface="Lucida Grande" charset="0"/>
              </a:rPr>
              <a:t>Creating is crucial in order to…</a:t>
            </a:r>
          </a:p>
          <a:p>
            <a:pPr>
              <a:defRPr/>
            </a:pP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Lucida Grande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Lucida Grande" charset="0"/>
              </a:rPr>
              <a:t>Rule 1: Extra Reading</a:t>
            </a:r>
          </a:p>
          <a:p>
            <a:pPr marL="0" indent="0">
              <a:defRPr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  <a:sym typeface="Lucida Grande" charset="0"/>
              </a:rPr>
              <a:t>	1. Cover core content as you go</a:t>
            </a:r>
          </a:p>
          <a:p>
            <a:pPr marL="0" indent="0">
              <a:defRPr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  <a:sym typeface="Lucida Grande" charset="0"/>
              </a:rPr>
              <a:t>	2. Check your syllabus</a:t>
            </a:r>
          </a:p>
          <a:p>
            <a:pPr marL="0" indent="0">
              <a:defRPr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  <a:sym typeface="Lucida Grande" charset="0"/>
              </a:rPr>
              <a:t>	3. Check past papers	</a:t>
            </a:r>
          </a:p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Lucida Grande" charset="0"/>
              </a:rPr>
              <a:t>		4. Look for:</a:t>
            </a:r>
          </a:p>
          <a:p>
            <a:pPr marL="2058987" lvl="7" indent="-285750">
              <a:buFont typeface="Arial"/>
              <a:buChar char="•"/>
              <a:defRPr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  <a:sym typeface="Lucida Grande" charset="0"/>
              </a:rPr>
              <a:t>Quotes and evidence</a:t>
            </a:r>
          </a:p>
          <a:p>
            <a:pPr marL="2058987" lvl="7" indent="-285750">
              <a:buFont typeface="Arial"/>
              <a:buChar char="•"/>
              <a:defRPr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  <a:sym typeface="Lucida Grande" charset="0"/>
              </a:rPr>
              <a:t>More in depth ideas </a:t>
            </a:r>
          </a:p>
          <a:p>
            <a:pPr marL="2058987" lvl="7" indent="-285750">
              <a:buFont typeface="Arial"/>
              <a:buChar char="•"/>
              <a:defRPr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  <a:sym typeface="Lucida Grande" charset="0"/>
              </a:rPr>
              <a:t>New information or alternative arguments</a:t>
            </a:r>
          </a:p>
          <a:p>
            <a:pPr marL="401637" lvl="4" indent="0">
              <a:buNone/>
              <a:defRPr/>
            </a:pP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  <a:sym typeface="Lucida Grande" charset="0"/>
            </a:endParaRPr>
          </a:p>
          <a:p>
            <a:pPr>
              <a:defRPr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  <a:sym typeface="Lucida Grande" charset="0"/>
              </a:rPr>
              <a:t>		5. Put these in a different colour in your notes!</a:t>
            </a:r>
          </a:p>
          <a:p>
            <a:pPr marL="401637" lvl="4" indent="0">
              <a:buNone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  <a:sym typeface="Lucida Grande" charset="0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DDFB7CC1-DB83-D6FE-7BDA-2E8697D6D3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9pPr>
          </a:lstStyle>
          <a:p>
            <a:fld id="{8E66B2A9-A4B9-5A4D-841C-3F8A1628A5F4}" type="slidenum">
              <a:rPr lang="en-US" altLang="en-US" sz="1600">
                <a:solidFill>
                  <a:srgbClr val="FFFFFF"/>
                </a:solidFill>
              </a:rPr>
              <a:pPr/>
              <a:t>16</a:t>
            </a:fld>
            <a:endParaRPr lang="en-US" altLang="en-US" sz="160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7BF0A6-FB46-F709-B93A-1EFA13E57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7968" y="1052736"/>
            <a:ext cx="23034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Gill Sans" panose="020B0502020104020203" pitchFamily="34" charset="-79"/>
              </a:rPr>
              <a:t>STAND OUT</a:t>
            </a:r>
          </a:p>
          <a:p>
            <a:endParaRPr lang="en-US" alt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D463382-5948-5AB9-A5FC-5B482BD8A456}"/>
              </a:ext>
            </a:extLst>
          </p:cNvPr>
          <p:cNvGrpSpPr>
            <a:grpSpLocks/>
          </p:cNvGrpSpPr>
          <p:nvPr/>
        </p:nvGrpSpPr>
        <p:grpSpPr bwMode="auto">
          <a:xfrm>
            <a:off x="623392" y="1"/>
            <a:ext cx="381000" cy="6858000"/>
            <a:chOff x="0" y="0"/>
            <a:chExt cx="598" cy="17678"/>
          </a:xfrm>
          <a:solidFill>
            <a:srgbClr val="234694"/>
          </a:solidFill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61203EDA-E783-E003-58CB-57CD3EC27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98" cy="17678"/>
            </a:xfrm>
            <a:custGeom>
              <a:avLst/>
              <a:gdLst>
                <a:gd name="T0" fmla="*/ 3 w 598"/>
                <a:gd name="T1" fmla="*/ 17678 h 17678"/>
                <a:gd name="T2" fmla="*/ 601 w 598"/>
                <a:gd name="T3" fmla="*/ 17678 h 17678"/>
                <a:gd name="T4" fmla="*/ 601 w 598"/>
                <a:gd name="T5" fmla="*/ 0 h 17678"/>
                <a:gd name="T6" fmla="*/ 3 w 598"/>
                <a:gd name="T7" fmla="*/ 0 h 17678"/>
                <a:gd name="T8" fmla="*/ 3 w 598"/>
                <a:gd name="T9" fmla="*/ 17678 h 176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8" h="17678">
                  <a:moveTo>
                    <a:pt x="3" y="17678"/>
                  </a:moveTo>
                  <a:lnTo>
                    <a:pt x="601" y="17678"/>
                  </a:lnTo>
                  <a:lnTo>
                    <a:pt x="601" y="0"/>
                  </a:lnTo>
                  <a:lnTo>
                    <a:pt x="3" y="0"/>
                  </a:lnTo>
                  <a:lnTo>
                    <a:pt x="3" y="1767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Lucida Grande" charset="0"/>
                <a:ea typeface="ヒラギノ角ゴ ProN W3" charset="-128"/>
                <a:sym typeface="Lucida Grande" charset="0"/>
              </a:endParaRPr>
            </a:p>
          </p:txBody>
        </p:sp>
      </p:grp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8AEA2478-C527-EE6F-1277-F3617B496D7C}"/>
              </a:ext>
            </a:extLst>
          </p:cNvPr>
          <p:cNvSpPr/>
          <p:nvPr/>
        </p:nvSpPr>
        <p:spPr>
          <a:xfrm flipH="1">
            <a:off x="2176209" y="5695946"/>
            <a:ext cx="10040471" cy="1189438"/>
          </a:xfrm>
          <a:prstGeom prst="rtTriangle">
            <a:avLst/>
          </a:prstGeom>
          <a:solidFill>
            <a:srgbClr val="2F3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43DDFF-F669-5A2A-850B-81B23468BB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203" y="5952756"/>
            <a:ext cx="1987031" cy="7350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297"/>
            <a:ext cx="8190190" cy="68497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4312" y="-8297"/>
            <a:ext cx="6262255" cy="6858000"/>
          </a:xfrm>
          <a:prstGeom prst="rect">
            <a:avLst/>
          </a:prstGeom>
        </p:spPr>
      </p:pic>
      <p:sp>
        <p:nvSpPr>
          <p:cNvPr id="11" name="Right Triangle 10"/>
          <p:cNvSpPr/>
          <p:nvPr/>
        </p:nvSpPr>
        <p:spPr>
          <a:xfrm flipH="1">
            <a:off x="2148577" y="5707024"/>
            <a:ext cx="10040471" cy="1189438"/>
          </a:xfrm>
          <a:prstGeom prst="rtTriangle">
            <a:avLst/>
          </a:prstGeom>
          <a:solidFill>
            <a:srgbClr val="2F3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203" y="5952756"/>
            <a:ext cx="1987031" cy="7350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0274" y="93375"/>
            <a:ext cx="6679546" cy="6679546"/>
          </a:xfrm>
          <a:prstGeom prst="roundRect">
            <a:avLst>
              <a:gd name="adj" fmla="val 5019"/>
            </a:avLst>
          </a:prstGeom>
        </p:spPr>
      </p:pic>
      <p:sp>
        <p:nvSpPr>
          <p:cNvPr id="14" name="TextBox 13"/>
          <p:cNvSpPr txBox="1"/>
          <p:nvPr/>
        </p:nvSpPr>
        <p:spPr>
          <a:xfrm>
            <a:off x="3869678" y="4635717"/>
            <a:ext cx="2559998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>
                <a:solidFill>
                  <a:srgbClr val="FF0000"/>
                </a:solidFill>
                <a:latin typeface="BPreplay" charset="0"/>
                <a:ea typeface="BPreplay" charset="0"/>
                <a:cs typeface="BPreplay" charset="0"/>
              </a:rPr>
              <a:t>rondo</a:t>
            </a:r>
          </a:p>
        </p:txBody>
      </p:sp>
    </p:spTree>
    <p:extLst>
      <p:ext uri="{BB962C8B-B14F-4D97-AF65-F5344CB8AC3E}">
        <p14:creationId xmlns:p14="http://schemas.microsoft.com/office/powerpoint/2010/main" val="838975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D1A86EA8-1DA2-D1CF-0828-F32E3F1BE9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41" y="12576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sz="4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SEMINAR OVERVIEW</a:t>
            </a:r>
            <a:endParaRPr lang="en-AU" altLang="en-US" sz="4800" b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219" name="Group 6">
            <a:extLst>
              <a:ext uri="{FF2B5EF4-FFF2-40B4-BE49-F238E27FC236}">
                <a16:creationId xmlns:a16="http://schemas.microsoft.com/office/drawing/2014/main" id="{D96C22EA-F0E3-C8A4-99F5-EE82DB672026}"/>
              </a:ext>
            </a:extLst>
          </p:cNvPr>
          <p:cNvGrpSpPr>
            <a:grpSpLocks/>
          </p:cNvGrpSpPr>
          <p:nvPr/>
        </p:nvGrpSpPr>
        <p:grpSpPr bwMode="auto">
          <a:xfrm>
            <a:off x="623392" y="1"/>
            <a:ext cx="381000" cy="6858000"/>
            <a:chOff x="0" y="0"/>
            <a:chExt cx="598" cy="17678"/>
          </a:xfrm>
          <a:solidFill>
            <a:srgbClr val="234694"/>
          </a:solidFill>
        </p:grpSpPr>
        <p:sp>
          <p:nvSpPr>
            <p:cNvPr id="9228" name="Freeform 7">
              <a:extLst>
                <a:ext uri="{FF2B5EF4-FFF2-40B4-BE49-F238E27FC236}">
                  <a16:creationId xmlns:a16="http://schemas.microsoft.com/office/drawing/2014/main" id="{EF32A67F-0E39-806E-60C5-583BF86D1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98" cy="17678"/>
            </a:xfrm>
            <a:custGeom>
              <a:avLst/>
              <a:gdLst>
                <a:gd name="T0" fmla="*/ 3 w 598"/>
                <a:gd name="T1" fmla="*/ 17678 h 17678"/>
                <a:gd name="T2" fmla="*/ 601 w 598"/>
                <a:gd name="T3" fmla="*/ 17678 h 17678"/>
                <a:gd name="T4" fmla="*/ 601 w 598"/>
                <a:gd name="T5" fmla="*/ 0 h 17678"/>
                <a:gd name="T6" fmla="*/ 3 w 598"/>
                <a:gd name="T7" fmla="*/ 0 h 17678"/>
                <a:gd name="T8" fmla="*/ 3 w 598"/>
                <a:gd name="T9" fmla="*/ 17678 h 176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8" h="17678">
                  <a:moveTo>
                    <a:pt x="3" y="17678"/>
                  </a:moveTo>
                  <a:lnTo>
                    <a:pt x="601" y="17678"/>
                  </a:lnTo>
                  <a:lnTo>
                    <a:pt x="601" y="0"/>
                  </a:lnTo>
                  <a:lnTo>
                    <a:pt x="3" y="0"/>
                  </a:lnTo>
                  <a:lnTo>
                    <a:pt x="3" y="1767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Lucida Grande" charset="0"/>
                <a:ea typeface="ヒラギノ角ゴ ProN W3" charset="-128"/>
                <a:sym typeface="Lucida Grande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BDC4AE-4599-64AA-09DA-47B0184A2EE0}"/>
              </a:ext>
            </a:extLst>
          </p:cNvPr>
          <p:cNvCxnSpPr/>
          <p:nvPr/>
        </p:nvCxnSpPr>
        <p:spPr>
          <a:xfrm>
            <a:off x="4530328" y="4479076"/>
            <a:ext cx="4140200" cy="0"/>
          </a:xfrm>
          <a:prstGeom prst="line">
            <a:avLst/>
          </a:prstGeom>
          <a:ln w="38100">
            <a:solidFill>
              <a:srgbClr val="005C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FEC6C3A-C29A-C2AB-5031-AC611EE1B3F3}"/>
              </a:ext>
            </a:extLst>
          </p:cNvPr>
          <p:cNvCxnSpPr/>
          <p:nvPr/>
        </p:nvCxnSpPr>
        <p:spPr>
          <a:xfrm>
            <a:off x="5430441" y="3029688"/>
            <a:ext cx="2339975" cy="0"/>
          </a:xfrm>
          <a:prstGeom prst="line">
            <a:avLst/>
          </a:prstGeom>
          <a:ln w="38100">
            <a:solidFill>
              <a:srgbClr val="005C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754BFA5-4CBC-7449-786A-659AF0F65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434" y="4685451"/>
            <a:ext cx="34559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9pPr>
          </a:lstStyle>
          <a:p>
            <a:pPr algn="ctr"/>
            <a:endParaRPr lang="en-AU" altLang="en-US">
              <a:latin typeface="Calibri" panose="020F0502020204030204" pitchFamily="34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2B15074-EB14-2B60-41AC-92FC8AF18F47}"/>
              </a:ext>
            </a:extLst>
          </p:cNvPr>
          <p:cNvSpPr/>
          <p:nvPr/>
        </p:nvSpPr>
        <p:spPr>
          <a:xfrm>
            <a:off x="3648472" y="1158026"/>
            <a:ext cx="5903912" cy="4741862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000000"/>
              </a:solidFill>
              <a:sym typeface="Lucida Grande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90837E-C7DC-4596-9E91-664CBF3A5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8585" y="3380526"/>
            <a:ext cx="41036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9pPr>
          </a:lstStyle>
          <a:p>
            <a:pPr algn="ctr"/>
            <a:r>
              <a:rPr lang="en-US" altLang="en-US" sz="5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B8ACF3-08D9-EA61-BF85-F538570AB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7791" y="4748951"/>
            <a:ext cx="4105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9pPr>
          </a:lstStyle>
          <a:p>
            <a:pPr algn="ctr"/>
            <a:r>
              <a:rPr lang="en-US" altLang="en-US" sz="72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3156DC-AEAF-F7D5-B33A-AA71A7FC4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8585" y="2147038"/>
            <a:ext cx="41036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9pPr>
          </a:lstStyle>
          <a:p>
            <a:pPr algn="ctr"/>
            <a:r>
              <a:rPr lang="en-US" altLang="en-US" sz="48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</a:t>
            </a: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AF66C255-C5AF-70A0-3F39-AB3064F88817}"/>
              </a:ext>
            </a:extLst>
          </p:cNvPr>
          <p:cNvSpPr/>
          <p:nvPr/>
        </p:nvSpPr>
        <p:spPr>
          <a:xfrm flipH="1">
            <a:off x="2176209" y="5695946"/>
            <a:ext cx="10040471" cy="1189438"/>
          </a:xfrm>
          <a:prstGeom prst="rtTriangle">
            <a:avLst/>
          </a:prstGeom>
          <a:solidFill>
            <a:srgbClr val="2F3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EE2F85-0805-4DC8-A105-96745971BF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203" y="5952756"/>
            <a:ext cx="1987031" cy="7350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6D82A42F-B787-5CB6-5046-467CDEE6F7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35213" y="2492375"/>
            <a:ext cx="7521575" cy="920750"/>
          </a:xfrm>
        </p:spPr>
        <p:txBody>
          <a:bodyPr/>
          <a:lstStyle/>
          <a:p>
            <a:pPr algn="ctr"/>
            <a:r>
              <a:rPr lang="en-US" altLang="en-US" sz="8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</a:t>
            </a:r>
            <a:endParaRPr lang="en-US" altLang="en-US" sz="88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67" name="Slide Number Placeholder 1">
            <a:extLst>
              <a:ext uri="{FF2B5EF4-FFF2-40B4-BE49-F238E27FC236}">
                <a16:creationId xmlns:a16="http://schemas.microsoft.com/office/drawing/2014/main" id="{10248902-4A37-FF59-83CE-4131A11B61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9pPr>
          </a:lstStyle>
          <a:p>
            <a:fld id="{49ECE4C7-4C81-E447-BC49-78E8E4A045CF}" type="slidenum">
              <a:rPr lang="en-US" altLang="en-US" sz="1600">
                <a:solidFill>
                  <a:srgbClr val="FFFFFF"/>
                </a:solidFill>
              </a:rPr>
              <a:pPr/>
              <a:t>3</a:t>
            </a:fld>
            <a:endParaRPr lang="en-US" altLang="en-US" sz="1600">
              <a:solidFill>
                <a:srgbClr val="FFFFFF"/>
              </a:solidFill>
            </a:endParaRPr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7A28ADC3-62F1-62CE-4D5C-ED31A4265C6F}"/>
              </a:ext>
            </a:extLst>
          </p:cNvPr>
          <p:cNvGrpSpPr>
            <a:grpSpLocks/>
          </p:cNvGrpSpPr>
          <p:nvPr/>
        </p:nvGrpSpPr>
        <p:grpSpPr bwMode="auto">
          <a:xfrm>
            <a:off x="623392" y="1"/>
            <a:ext cx="381000" cy="6858000"/>
            <a:chOff x="0" y="0"/>
            <a:chExt cx="598" cy="17678"/>
          </a:xfrm>
          <a:solidFill>
            <a:srgbClr val="234694"/>
          </a:solidFill>
        </p:grpSpPr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53CA376-CA3E-CBC5-6FED-F2D538D2F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98" cy="17678"/>
            </a:xfrm>
            <a:custGeom>
              <a:avLst/>
              <a:gdLst>
                <a:gd name="T0" fmla="*/ 3 w 598"/>
                <a:gd name="T1" fmla="*/ 17678 h 17678"/>
                <a:gd name="T2" fmla="*/ 601 w 598"/>
                <a:gd name="T3" fmla="*/ 17678 h 17678"/>
                <a:gd name="T4" fmla="*/ 601 w 598"/>
                <a:gd name="T5" fmla="*/ 0 h 17678"/>
                <a:gd name="T6" fmla="*/ 3 w 598"/>
                <a:gd name="T7" fmla="*/ 0 h 17678"/>
                <a:gd name="T8" fmla="*/ 3 w 598"/>
                <a:gd name="T9" fmla="*/ 17678 h 176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8" h="17678">
                  <a:moveTo>
                    <a:pt x="3" y="17678"/>
                  </a:moveTo>
                  <a:lnTo>
                    <a:pt x="601" y="17678"/>
                  </a:lnTo>
                  <a:lnTo>
                    <a:pt x="601" y="0"/>
                  </a:lnTo>
                  <a:lnTo>
                    <a:pt x="3" y="0"/>
                  </a:lnTo>
                  <a:lnTo>
                    <a:pt x="3" y="1767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Lucida Grande" charset="0"/>
                <a:ea typeface="ヒラギノ角ゴ ProN W3" charset="-128"/>
                <a:sym typeface="Lucida Grande" charset="0"/>
              </a:endParaRPr>
            </a:p>
          </p:txBody>
        </p:sp>
      </p:grp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19DB6EED-93E5-C312-F66D-AC095B33C66B}"/>
              </a:ext>
            </a:extLst>
          </p:cNvPr>
          <p:cNvSpPr/>
          <p:nvPr/>
        </p:nvSpPr>
        <p:spPr>
          <a:xfrm flipH="1">
            <a:off x="2176209" y="5695946"/>
            <a:ext cx="10040471" cy="1189438"/>
          </a:xfrm>
          <a:prstGeom prst="rtTriangle">
            <a:avLst/>
          </a:prstGeom>
          <a:solidFill>
            <a:srgbClr val="2F3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EF3CD2-A56E-94B9-96AB-A0F993F7A4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203" y="5952756"/>
            <a:ext cx="1987031" cy="73508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8F7276-6914-3E97-ADE7-10AB212361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RULE 1: USE YOUR SPECIFICATION/SYLLABUS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E1EDB05-D1B2-20BC-AD60-4F90E6C403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95787" y="1507544"/>
            <a:ext cx="5806799" cy="5757862"/>
          </a:xfrm>
        </p:spPr>
        <p:txBody>
          <a:bodyPr/>
          <a:lstStyle/>
          <a:p>
            <a:pPr marL="342900" indent="-342900">
              <a:buFontTx/>
              <a:buAutoNum type="arabicPeriod"/>
            </a:pPr>
            <a:r>
              <a:rPr lang="en-US" altLang="en-US" sz="24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the assessment objectives</a:t>
            </a:r>
          </a:p>
          <a:p>
            <a:pPr marL="342900" indent="-342900">
              <a:buFontTx/>
              <a:buAutoNum type="arabicPeriod"/>
            </a:pPr>
            <a:endParaRPr lang="en-US" altLang="en-US" sz="2400" b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altLang="en-US" sz="24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notes on the bullet points</a:t>
            </a:r>
          </a:p>
          <a:p>
            <a:pPr marL="342900" indent="-342900">
              <a:buFontTx/>
              <a:buAutoNum type="arabicPeriod"/>
            </a:pPr>
            <a:endParaRPr lang="en-US" altLang="en-US" sz="2400" b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altLang="en-US" sz="24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Cross-check before exams</a:t>
            </a:r>
          </a:p>
          <a:p>
            <a:pPr marL="342900" indent="-342900">
              <a:buFontTx/>
              <a:buAutoNum type="arabicPeriod"/>
            </a:pPr>
            <a:endParaRPr lang="en-US" altLang="en-US" sz="2400" b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altLang="en-US" sz="24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Examination Board website</a:t>
            </a:r>
          </a:p>
          <a:p>
            <a:pPr marL="742950" lvl="4" indent="-342900">
              <a:buFont typeface="Wingdings" pitchFamily="2" charset="2"/>
              <a:buAutoNum type="arabicPeriod"/>
            </a:pPr>
            <a:endParaRPr lang="en-US" alt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9DA44E-E30B-6100-565A-BDAD9E21708E}"/>
              </a:ext>
            </a:extLst>
          </p:cNvPr>
          <p:cNvGrpSpPr>
            <a:grpSpLocks/>
          </p:cNvGrpSpPr>
          <p:nvPr/>
        </p:nvGrpSpPr>
        <p:grpSpPr bwMode="auto">
          <a:xfrm>
            <a:off x="623392" y="1"/>
            <a:ext cx="381000" cy="6858000"/>
            <a:chOff x="0" y="0"/>
            <a:chExt cx="598" cy="17678"/>
          </a:xfrm>
          <a:solidFill>
            <a:srgbClr val="234694"/>
          </a:solidFill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41F6831C-D148-95D9-BA8A-B0190D7FB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98" cy="17678"/>
            </a:xfrm>
            <a:custGeom>
              <a:avLst/>
              <a:gdLst>
                <a:gd name="T0" fmla="*/ 3 w 598"/>
                <a:gd name="T1" fmla="*/ 17678 h 17678"/>
                <a:gd name="T2" fmla="*/ 601 w 598"/>
                <a:gd name="T3" fmla="*/ 17678 h 17678"/>
                <a:gd name="T4" fmla="*/ 601 w 598"/>
                <a:gd name="T5" fmla="*/ 0 h 17678"/>
                <a:gd name="T6" fmla="*/ 3 w 598"/>
                <a:gd name="T7" fmla="*/ 0 h 17678"/>
                <a:gd name="T8" fmla="*/ 3 w 598"/>
                <a:gd name="T9" fmla="*/ 17678 h 176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8" h="17678">
                  <a:moveTo>
                    <a:pt x="3" y="17678"/>
                  </a:moveTo>
                  <a:lnTo>
                    <a:pt x="601" y="17678"/>
                  </a:lnTo>
                  <a:lnTo>
                    <a:pt x="601" y="0"/>
                  </a:lnTo>
                  <a:lnTo>
                    <a:pt x="3" y="0"/>
                  </a:lnTo>
                  <a:lnTo>
                    <a:pt x="3" y="1767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Lucida Grande" charset="0"/>
                <a:ea typeface="ヒラギノ角ゴ ProN W3" charset="-128"/>
                <a:sym typeface="Lucida Grande" charset="0"/>
              </a:endParaRPr>
            </a:p>
          </p:txBody>
        </p:sp>
      </p:grp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8243CF6-7DA6-4830-EF26-3A18DCF9CF5C}"/>
              </a:ext>
            </a:extLst>
          </p:cNvPr>
          <p:cNvSpPr/>
          <p:nvPr/>
        </p:nvSpPr>
        <p:spPr>
          <a:xfrm flipH="1">
            <a:off x="2176209" y="5695946"/>
            <a:ext cx="10040471" cy="1189438"/>
          </a:xfrm>
          <a:prstGeom prst="rtTriangle">
            <a:avLst/>
          </a:prstGeom>
          <a:solidFill>
            <a:srgbClr val="2F3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72D7F4-B8DA-A8B6-301E-CA477B800E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203" y="5952756"/>
            <a:ext cx="1987031" cy="7350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itle 2">
            <a:extLst>
              <a:ext uri="{FF2B5EF4-FFF2-40B4-BE49-F238E27FC236}">
                <a16:creationId xmlns:a16="http://schemas.microsoft.com/office/drawing/2014/main" id="{85EFD812-F8F0-242C-393C-1203C6FF35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6434" y="492026"/>
            <a:ext cx="10028767" cy="920750"/>
          </a:xfrm>
        </p:spPr>
        <p:txBody>
          <a:bodyPr/>
          <a:lstStyle/>
          <a:p>
            <a:pPr algn="ctr"/>
            <a:r>
              <a:rPr lang="en-US" altLang="en-US" b="1">
                <a:solidFill>
                  <a:srgbClr val="FF0000"/>
                </a:solidFill>
                <a:latin typeface="Gill Sans" panose="020B0502020104020203" pitchFamily="34" charset="-79"/>
              </a:rPr>
              <a:t>EDEXCEL BIOLOGY SPECIFICATION </a:t>
            </a:r>
          </a:p>
        </p:txBody>
      </p:sp>
      <p:sp>
        <p:nvSpPr>
          <p:cNvPr id="14338" name="Slide Number Placeholder 1">
            <a:extLst>
              <a:ext uri="{FF2B5EF4-FFF2-40B4-BE49-F238E27FC236}">
                <a16:creationId xmlns:a16="http://schemas.microsoft.com/office/drawing/2014/main" id="{E0BC946C-4739-1B71-0354-B0B665792C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9pPr>
          </a:lstStyle>
          <a:p>
            <a:fld id="{E2BDF952-CA05-D94F-A8BF-2BFA0C254002}" type="slidenum">
              <a:rPr lang="en-US" altLang="en-US" sz="1600">
                <a:solidFill>
                  <a:srgbClr val="FFFFFF"/>
                </a:solidFill>
              </a:rPr>
              <a:pPr/>
              <a:t>5</a:t>
            </a:fld>
            <a:endParaRPr lang="en-US" altLang="en-US" sz="1600">
              <a:solidFill>
                <a:srgbClr val="FFFFFF"/>
              </a:solidFill>
            </a:endParaRPr>
          </a:p>
        </p:txBody>
      </p:sp>
      <p:pic>
        <p:nvPicPr>
          <p:cNvPr id="14341" name="Picture 3">
            <a:extLst>
              <a:ext uri="{FF2B5EF4-FFF2-40B4-BE49-F238E27FC236}">
                <a16:creationId xmlns:a16="http://schemas.microsoft.com/office/drawing/2014/main" id="{E726FCA9-D06A-E7E6-6D45-1873749DA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1700213"/>
            <a:ext cx="7173913" cy="38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4">
            <a:extLst>
              <a:ext uri="{FF2B5EF4-FFF2-40B4-BE49-F238E27FC236}">
                <a16:creationId xmlns:a16="http://schemas.microsoft.com/office/drawing/2014/main" id="{20556601-D486-97BE-0A8C-E8BECC635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9900" y="5532031"/>
            <a:ext cx="1663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9pPr>
          </a:lstStyle>
          <a:p>
            <a:r>
              <a:rPr lang="en-US" altLang="en-US"/>
              <a:t>Courtesy of Edexcel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46C1A18B-5403-902C-5B00-9C9B7C35C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0" y="2349500"/>
            <a:ext cx="609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Zapf Dingbats" charset="2"/>
              </a:rPr>
              <a:t>✔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616B3365-4E71-EF3E-7FE7-5E13757BA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650" y="2905126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Zapf Dingbats" charset="2"/>
              </a:rPr>
              <a:t>✔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B1B70944-C9F7-6327-8403-BC3560958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5725" y="4005264"/>
            <a:ext cx="609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6500"/>
                </a:solidFill>
                <a:latin typeface="Zapf Dingbats" charset="2"/>
              </a:rPr>
              <a:t>✔</a:t>
            </a:r>
            <a:endParaRPr lang="en-US" altLang="en-US" sz="2800">
              <a:solidFill>
                <a:srgbClr val="FF6500"/>
              </a:solidFill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6E14B7B0-AE68-006E-1D5C-86FBA62F8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5013" y="4797425"/>
            <a:ext cx="609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8000"/>
                </a:solidFill>
                <a:latin typeface="Zapf Dingbats" charset="2"/>
              </a:rPr>
              <a:t>✔</a:t>
            </a:r>
            <a:endParaRPr lang="en-US" altLang="en-US" sz="2800">
              <a:solidFill>
                <a:srgbClr val="008000"/>
              </a:solidFill>
            </a:endParaRPr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C01DF9D0-0D77-8B76-8FDE-402346DC012E}"/>
              </a:ext>
            </a:extLst>
          </p:cNvPr>
          <p:cNvGrpSpPr>
            <a:grpSpLocks/>
          </p:cNvGrpSpPr>
          <p:nvPr/>
        </p:nvGrpSpPr>
        <p:grpSpPr bwMode="auto">
          <a:xfrm>
            <a:off x="623392" y="1"/>
            <a:ext cx="381000" cy="6858000"/>
            <a:chOff x="0" y="0"/>
            <a:chExt cx="598" cy="17678"/>
          </a:xfrm>
          <a:solidFill>
            <a:srgbClr val="234694"/>
          </a:solidFill>
        </p:grpSpPr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6D1446B9-7EC2-6CDE-7F03-12F1D3E4E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98" cy="17678"/>
            </a:xfrm>
            <a:custGeom>
              <a:avLst/>
              <a:gdLst>
                <a:gd name="T0" fmla="*/ 3 w 598"/>
                <a:gd name="T1" fmla="*/ 17678 h 17678"/>
                <a:gd name="T2" fmla="*/ 601 w 598"/>
                <a:gd name="T3" fmla="*/ 17678 h 17678"/>
                <a:gd name="T4" fmla="*/ 601 w 598"/>
                <a:gd name="T5" fmla="*/ 0 h 17678"/>
                <a:gd name="T6" fmla="*/ 3 w 598"/>
                <a:gd name="T7" fmla="*/ 0 h 17678"/>
                <a:gd name="T8" fmla="*/ 3 w 598"/>
                <a:gd name="T9" fmla="*/ 17678 h 176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8" h="17678">
                  <a:moveTo>
                    <a:pt x="3" y="17678"/>
                  </a:moveTo>
                  <a:lnTo>
                    <a:pt x="601" y="17678"/>
                  </a:lnTo>
                  <a:lnTo>
                    <a:pt x="601" y="0"/>
                  </a:lnTo>
                  <a:lnTo>
                    <a:pt x="3" y="0"/>
                  </a:lnTo>
                  <a:lnTo>
                    <a:pt x="3" y="1767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Lucida Grande" charset="0"/>
                <a:ea typeface="ヒラギノ角ゴ ProN W3" charset="-128"/>
                <a:sym typeface="Lucida Grande" charset="0"/>
              </a:endParaRPr>
            </a:p>
          </p:txBody>
        </p:sp>
      </p:grp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737E058-A1F2-5E56-36D1-1DDA0835959B}"/>
              </a:ext>
            </a:extLst>
          </p:cNvPr>
          <p:cNvSpPr/>
          <p:nvPr/>
        </p:nvSpPr>
        <p:spPr>
          <a:xfrm flipH="1">
            <a:off x="2176209" y="5695946"/>
            <a:ext cx="10040471" cy="1189438"/>
          </a:xfrm>
          <a:prstGeom prst="rtTriangle">
            <a:avLst/>
          </a:prstGeom>
          <a:solidFill>
            <a:srgbClr val="2F3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1AD71C-B823-6A78-CBBC-FD1FE03023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203" y="5952756"/>
            <a:ext cx="1987031" cy="7350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CB6E4-00E3-02DB-54DC-A7B11DC522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RULE 2: TAKE NOTES DURING THE TERM</a:t>
            </a:r>
            <a:endParaRPr lang="en-US" altLang="en-US" sz="36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3" name="Slide Number Placeholder 1">
            <a:extLst>
              <a:ext uri="{FF2B5EF4-FFF2-40B4-BE49-F238E27FC236}">
                <a16:creationId xmlns:a16="http://schemas.microsoft.com/office/drawing/2014/main" id="{C4D62625-77ED-53D0-0EB9-2F8817ADA6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9pPr>
          </a:lstStyle>
          <a:p>
            <a:fld id="{D5B3119E-EE0A-AD4D-8ADF-6454DE827F1A}" type="slidenum">
              <a:rPr lang="en-US" altLang="en-US" sz="1600">
                <a:solidFill>
                  <a:srgbClr val="FFFFFF"/>
                </a:solidFill>
              </a:rPr>
              <a:pPr/>
              <a:t>6</a:t>
            </a:fld>
            <a:endParaRPr lang="en-US" altLang="en-US" sz="1600">
              <a:solidFill>
                <a:srgbClr val="FFFFFF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880DE7-26BD-EA98-979B-B98924CFF883}"/>
              </a:ext>
            </a:extLst>
          </p:cNvPr>
          <p:cNvCxnSpPr>
            <a:cxnSpLocks/>
          </p:cNvCxnSpPr>
          <p:nvPr/>
        </p:nvCxnSpPr>
        <p:spPr>
          <a:xfrm flipH="1">
            <a:off x="2063552" y="3538627"/>
            <a:ext cx="794465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37DF3F-1144-5D6B-CE20-DEC53EA25AD5}"/>
              </a:ext>
            </a:extLst>
          </p:cNvPr>
          <p:cNvCxnSpPr/>
          <p:nvPr/>
        </p:nvCxnSpPr>
        <p:spPr>
          <a:xfrm>
            <a:off x="7319764" y="2602001"/>
            <a:ext cx="0" cy="202565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ultiply 15">
            <a:extLst>
              <a:ext uri="{FF2B5EF4-FFF2-40B4-BE49-F238E27FC236}">
                <a16:creationId xmlns:a16="http://schemas.microsoft.com/office/drawing/2014/main" id="{5B73C695-C746-69AD-1F94-BA4F8E5C817C}"/>
              </a:ext>
            </a:extLst>
          </p:cNvPr>
          <p:cNvSpPr/>
          <p:nvPr/>
        </p:nvSpPr>
        <p:spPr>
          <a:xfrm>
            <a:off x="9677722" y="3170327"/>
            <a:ext cx="666750" cy="714375"/>
          </a:xfrm>
          <a:prstGeom prst="mathMultiply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>
              <a:sym typeface="Lucida Grande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156A92-3CAD-1F7C-6671-A55DA179B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6011" y="3284627"/>
            <a:ext cx="9845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9pPr>
          </a:lstStyle>
          <a:p>
            <a:pPr algn="ctr"/>
            <a:r>
              <a:rPr lang="en-US" altLang="en-US" sz="2400" b="1" i="1">
                <a:solidFill>
                  <a:srgbClr val="FF0000"/>
                </a:solidFill>
                <a:latin typeface="Gill Sans" panose="020B0502020104020203" pitchFamily="34" charset="-79"/>
              </a:rPr>
              <a:t>Exam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0ACD78-C5FC-936E-DF11-597C76096DF9}"/>
              </a:ext>
            </a:extLst>
          </p:cNvPr>
          <p:cNvCxnSpPr/>
          <p:nvPr/>
        </p:nvCxnSpPr>
        <p:spPr>
          <a:xfrm>
            <a:off x="4655939" y="2602001"/>
            <a:ext cx="0" cy="202565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BAF4A74-E075-ECF3-DD89-7848929DC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777" y="3032215"/>
            <a:ext cx="1965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9pPr>
          </a:lstStyle>
          <a:p>
            <a:r>
              <a:rPr lang="en-GB" altLang="en-US" sz="1600" b="1">
                <a:solidFill>
                  <a:srgbClr val="0070C0"/>
                </a:solidFill>
              </a:rPr>
              <a:t>Finish Notes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2430B5-7137-F9C1-9097-633E00F9E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552" y="3019514"/>
            <a:ext cx="19653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9pPr>
          </a:lstStyle>
          <a:p>
            <a:r>
              <a:rPr lang="en-GB" altLang="en-US" sz="1600" b="1">
                <a:solidFill>
                  <a:srgbClr val="0070C0"/>
                </a:solidFill>
              </a:rPr>
              <a:t>Memorise Notes</a:t>
            </a:r>
          </a:p>
          <a:p>
            <a:endParaRPr lang="en-GB" altLang="en-US" sz="1600" b="1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9FBCA0-EEB2-251C-4D3F-717AFFDF9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5652" y="3024277"/>
            <a:ext cx="23098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9pPr>
          </a:lstStyle>
          <a:p>
            <a:r>
              <a:rPr lang="en-GB" altLang="en-US" sz="1600" b="1">
                <a:solidFill>
                  <a:srgbClr val="0070C0"/>
                </a:solidFill>
              </a:rPr>
              <a:t>Practice Questions</a:t>
            </a:r>
          </a:p>
          <a:p>
            <a:endParaRPr lang="en-GB" altLang="en-US" sz="1600" b="1">
              <a:solidFill>
                <a:srgbClr val="0070C0"/>
              </a:solidFill>
            </a:endParaRPr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6C1D7365-0799-45DB-8E35-8B1509EADCCF}"/>
              </a:ext>
            </a:extLst>
          </p:cNvPr>
          <p:cNvGrpSpPr>
            <a:grpSpLocks/>
          </p:cNvGrpSpPr>
          <p:nvPr/>
        </p:nvGrpSpPr>
        <p:grpSpPr bwMode="auto">
          <a:xfrm>
            <a:off x="623392" y="1"/>
            <a:ext cx="381000" cy="6858000"/>
            <a:chOff x="0" y="0"/>
            <a:chExt cx="598" cy="17678"/>
          </a:xfrm>
          <a:solidFill>
            <a:srgbClr val="234694"/>
          </a:solidFill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DBC26151-46CC-A33A-C314-1144CC6EC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98" cy="17678"/>
            </a:xfrm>
            <a:custGeom>
              <a:avLst/>
              <a:gdLst>
                <a:gd name="T0" fmla="*/ 3 w 598"/>
                <a:gd name="T1" fmla="*/ 17678 h 17678"/>
                <a:gd name="T2" fmla="*/ 601 w 598"/>
                <a:gd name="T3" fmla="*/ 17678 h 17678"/>
                <a:gd name="T4" fmla="*/ 601 w 598"/>
                <a:gd name="T5" fmla="*/ 0 h 17678"/>
                <a:gd name="T6" fmla="*/ 3 w 598"/>
                <a:gd name="T7" fmla="*/ 0 h 17678"/>
                <a:gd name="T8" fmla="*/ 3 w 598"/>
                <a:gd name="T9" fmla="*/ 17678 h 176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8" h="17678">
                  <a:moveTo>
                    <a:pt x="3" y="17678"/>
                  </a:moveTo>
                  <a:lnTo>
                    <a:pt x="601" y="17678"/>
                  </a:lnTo>
                  <a:lnTo>
                    <a:pt x="601" y="0"/>
                  </a:lnTo>
                  <a:lnTo>
                    <a:pt x="3" y="0"/>
                  </a:lnTo>
                  <a:lnTo>
                    <a:pt x="3" y="1767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Lucida Grande" charset="0"/>
                <a:ea typeface="ヒラギノ角ゴ ProN W3" charset="-128"/>
                <a:sym typeface="Lucida Grande" charset="0"/>
              </a:endParaRPr>
            </a:p>
          </p:txBody>
        </p:sp>
      </p:grp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FFFBC33-A8E1-89AF-5F5D-C2D5233784A7}"/>
              </a:ext>
            </a:extLst>
          </p:cNvPr>
          <p:cNvSpPr/>
          <p:nvPr/>
        </p:nvSpPr>
        <p:spPr>
          <a:xfrm flipH="1">
            <a:off x="2176209" y="5695946"/>
            <a:ext cx="10040471" cy="1189438"/>
          </a:xfrm>
          <a:prstGeom prst="rtTriangle">
            <a:avLst/>
          </a:prstGeom>
          <a:solidFill>
            <a:srgbClr val="2F3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99DE449-D7E8-EEFC-62D2-DD11EC822A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203" y="5952756"/>
            <a:ext cx="1987031" cy="735087"/>
          </a:xfrm>
          <a:prstGeom prst="rect">
            <a:avLst/>
          </a:prstGeom>
        </p:spPr>
      </p:pic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2AC79EA3-00C3-D1AF-E8F8-A5D2FC5165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20777" y="1175739"/>
            <a:ext cx="6004936" cy="1284229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Use the syllabus to make notes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Use a note making planner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ADD10-9316-6123-5AF5-A0C3CD2CB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1617" y="350788"/>
            <a:ext cx="10028767" cy="920750"/>
          </a:xfrm>
        </p:spPr>
        <p:txBody>
          <a:bodyPr/>
          <a:lstStyle/>
          <a:p>
            <a:pPr algn="ctr"/>
            <a:r>
              <a:rPr lang="en-US" altLang="en-US" sz="36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RULE 3: ORGANISE NOTES</a:t>
            </a:r>
            <a:endParaRPr lang="en-US" altLang="en-US" sz="36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2" name="Slide Number Placeholder 1">
            <a:extLst>
              <a:ext uri="{FF2B5EF4-FFF2-40B4-BE49-F238E27FC236}">
                <a16:creationId xmlns:a16="http://schemas.microsoft.com/office/drawing/2014/main" id="{7B285659-1376-6380-DFF8-5959321C03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9pPr>
          </a:lstStyle>
          <a:p>
            <a:fld id="{453912CB-564C-D34B-BB90-C13EAA6B5F9D}" type="slidenum">
              <a:rPr lang="en-US" altLang="en-US" sz="1600">
                <a:solidFill>
                  <a:srgbClr val="FFFFFF"/>
                </a:solidFill>
              </a:rPr>
              <a:pPr/>
              <a:t>7</a:t>
            </a:fld>
            <a:endParaRPr lang="en-US" altLang="en-US" sz="1600">
              <a:solidFill>
                <a:srgbClr val="FFFFFF"/>
              </a:solidFill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5A022A07-71A2-5660-13C3-716A236B5952}"/>
              </a:ext>
            </a:extLst>
          </p:cNvPr>
          <p:cNvGrpSpPr>
            <a:grpSpLocks/>
          </p:cNvGrpSpPr>
          <p:nvPr/>
        </p:nvGrpSpPr>
        <p:grpSpPr bwMode="auto">
          <a:xfrm>
            <a:off x="623392" y="1"/>
            <a:ext cx="381000" cy="6858000"/>
            <a:chOff x="0" y="0"/>
            <a:chExt cx="598" cy="17678"/>
          </a:xfrm>
          <a:solidFill>
            <a:srgbClr val="234694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AC44C01-011D-5AA7-7AC6-33EDF594F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98" cy="17678"/>
            </a:xfrm>
            <a:custGeom>
              <a:avLst/>
              <a:gdLst>
                <a:gd name="T0" fmla="*/ 3 w 598"/>
                <a:gd name="T1" fmla="*/ 17678 h 17678"/>
                <a:gd name="T2" fmla="*/ 601 w 598"/>
                <a:gd name="T3" fmla="*/ 17678 h 17678"/>
                <a:gd name="T4" fmla="*/ 601 w 598"/>
                <a:gd name="T5" fmla="*/ 0 h 17678"/>
                <a:gd name="T6" fmla="*/ 3 w 598"/>
                <a:gd name="T7" fmla="*/ 0 h 17678"/>
                <a:gd name="T8" fmla="*/ 3 w 598"/>
                <a:gd name="T9" fmla="*/ 17678 h 176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8" h="17678">
                  <a:moveTo>
                    <a:pt x="3" y="17678"/>
                  </a:moveTo>
                  <a:lnTo>
                    <a:pt x="601" y="17678"/>
                  </a:lnTo>
                  <a:lnTo>
                    <a:pt x="601" y="0"/>
                  </a:lnTo>
                  <a:lnTo>
                    <a:pt x="3" y="0"/>
                  </a:lnTo>
                  <a:lnTo>
                    <a:pt x="3" y="1767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Lucida Grande" charset="0"/>
                <a:ea typeface="ヒラギノ角ゴ ProN W3" charset="-128"/>
                <a:sym typeface="Lucida Grande" charset="0"/>
              </a:endParaRPr>
            </a:p>
          </p:txBody>
        </p:sp>
      </p:grp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D21C0716-F4FB-EDB6-6FDE-AA94187F450E}"/>
              </a:ext>
            </a:extLst>
          </p:cNvPr>
          <p:cNvSpPr/>
          <p:nvPr/>
        </p:nvSpPr>
        <p:spPr>
          <a:xfrm flipH="1">
            <a:off x="2176209" y="5695946"/>
            <a:ext cx="10040471" cy="1189438"/>
          </a:xfrm>
          <a:prstGeom prst="rtTriangle">
            <a:avLst/>
          </a:prstGeom>
          <a:solidFill>
            <a:srgbClr val="2F3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1E7FC1-8FA6-6165-DB8F-8ED7F327D5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203" y="5952756"/>
            <a:ext cx="1987031" cy="735087"/>
          </a:xfrm>
          <a:prstGeom prst="rect">
            <a:avLst/>
          </a:prstGeom>
        </p:spPr>
      </p:pic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78910508-9E63-E328-BB23-9EBD5E4B3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994" y="1656184"/>
            <a:ext cx="8984478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9688" indent="-39688" algn="l" rtl="0" eaLnBrk="0" fontAlgn="base" hangingPunct="0">
              <a:spcBef>
                <a:spcPts val="8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panose="020B0600040502020204" pitchFamily="34" charset="0"/>
              </a:defRPr>
            </a:lvl1pPr>
            <a:lvl2pPr marL="212725" indent="-17303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5394"/>
              </a:buClr>
              <a:buSzPct val="100000"/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panose="020B0600040502020204" pitchFamily="34" charset="0"/>
              </a:defRPr>
            </a:lvl2pPr>
            <a:lvl3pPr marL="187325" indent="-16351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5394"/>
              </a:buClr>
              <a:buSzPct val="100000"/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panose="020B0600040502020204" pitchFamily="34" charset="0"/>
              </a:defRPr>
            </a:lvl3pPr>
            <a:lvl4pPr marL="212725" indent="-16351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5394"/>
              </a:buClr>
              <a:buSzPct val="100000"/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panose="020B0600040502020204" pitchFamily="34" charset="0"/>
              </a:defRPr>
            </a:lvl4pPr>
            <a:lvl5pPr marL="441325" indent="-17303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5394"/>
              </a:buClr>
              <a:buSzPct val="100000"/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panose="020B0600040502020204" pitchFamily="34" charset="0"/>
              </a:defRPr>
            </a:lvl5pPr>
            <a:lvl6pPr marL="898525" indent="-173038" algn="l" rtl="0" fontAlgn="base">
              <a:spcBef>
                <a:spcPts val="300"/>
              </a:spcBef>
              <a:spcAft>
                <a:spcPct val="0"/>
              </a:spcAft>
              <a:buClr>
                <a:srgbClr val="0B5394"/>
              </a:buClr>
              <a:buSzPct val="100000"/>
              <a:buFont typeface="Wingdings" charset="2"/>
              <a:buChar char="§"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6pPr>
            <a:lvl7pPr marL="1355725" indent="-173038" algn="l" rtl="0" fontAlgn="base">
              <a:spcBef>
                <a:spcPts val="300"/>
              </a:spcBef>
              <a:spcAft>
                <a:spcPct val="0"/>
              </a:spcAft>
              <a:buClr>
                <a:srgbClr val="0B5394"/>
              </a:buClr>
              <a:buSzPct val="100000"/>
              <a:buFont typeface="Wingdings" charset="2"/>
              <a:buChar char="§"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7pPr>
            <a:lvl8pPr marL="1812925" indent="-173038" algn="l" rtl="0" fontAlgn="base">
              <a:spcBef>
                <a:spcPts val="300"/>
              </a:spcBef>
              <a:spcAft>
                <a:spcPct val="0"/>
              </a:spcAft>
              <a:buClr>
                <a:srgbClr val="0B5394"/>
              </a:buClr>
              <a:buSzPct val="100000"/>
              <a:buFont typeface="Wingdings" charset="2"/>
              <a:buChar char="§"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8pPr>
            <a:lvl9pPr marL="2270125" indent="-173038" algn="l" rtl="0" fontAlgn="base">
              <a:spcBef>
                <a:spcPts val="300"/>
              </a:spcBef>
              <a:spcAft>
                <a:spcPct val="0"/>
              </a:spcAft>
              <a:buClr>
                <a:srgbClr val="0B5394"/>
              </a:buClr>
              <a:buSzPct val="100000"/>
              <a:buFont typeface="Wingdings" charset="2"/>
              <a:buChar char="§"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9pPr>
          </a:lstStyle>
          <a:p>
            <a:pPr marL="342900" indent="-342900">
              <a:buFontTx/>
              <a:buAutoNum type="arabicPeriod"/>
            </a:pPr>
            <a:r>
              <a:rPr lang="en-US" altLang="en-US" sz="3200" b="0" kern="0">
                <a:latin typeface="Calibri" panose="020F0502020204030204" pitchFamily="34" charset="0"/>
                <a:cs typeface="Calibri" panose="020F0502020204030204" pitchFamily="34" charset="0"/>
              </a:rPr>
              <a:t>Re-writing notes is a waste of time</a:t>
            </a:r>
          </a:p>
          <a:p>
            <a:pPr marL="342900" indent="-342900">
              <a:buFontTx/>
              <a:buAutoNum type="arabicPeriod"/>
            </a:pPr>
            <a:endParaRPr lang="en-US" altLang="en-US" sz="3200" b="0" ker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altLang="en-US" sz="3200" b="0" kern="0">
                <a:latin typeface="Calibri" panose="020F0502020204030204" pitchFamily="34" charset="0"/>
                <a:cs typeface="Calibri" panose="020F0502020204030204" pitchFamily="34" charset="0"/>
              </a:rPr>
              <a:t>Ordered notes improves memory</a:t>
            </a:r>
          </a:p>
          <a:p>
            <a:pPr marL="342900" indent="-342900">
              <a:buFontTx/>
              <a:buAutoNum type="arabicPeriod"/>
            </a:pPr>
            <a:endParaRPr lang="en-US" altLang="en-US" sz="2000" b="0" ker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4" indent="-342900">
              <a:buFont typeface="Wingdings" pitchFamily="2" charset="2"/>
              <a:buAutoNum type="arabicPeriod"/>
            </a:pPr>
            <a:endParaRPr lang="en-US" altLang="en-US" sz="2000" b="0" ker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202AD-3A63-024C-1473-6EEECDCF67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RULE 4: 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 Attention to Space and Colour</a:t>
            </a:r>
            <a:endParaRPr lang="en-US" altLang="en-US" sz="36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0C7F3B-5686-561D-FA24-A3ED4C9438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1464" y="1557338"/>
            <a:ext cx="5563901" cy="5757862"/>
          </a:xfrm>
        </p:spPr>
        <p:txBody>
          <a:bodyPr/>
          <a:lstStyle/>
          <a:p>
            <a:pPr marL="514350" indent="-514350">
              <a:buAutoNum type="arabicPeriod"/>
              <a:defRPr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  <a:sym typeface="Lucida Grande" charset="0"/>
              </a:rPr>
              <a:t>Use trigger words</a:t>
            </a:r>
          </a:p>
          <a:p>
            <a:pPr marL="514350" indent="-514350">
              <a:buAutoNum type="arabicPeriod"/>
              <a:defRPr/>
            </a:pPr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  <a:sym typeface="Lucida Grande" charset="0"/>
            </a:endParaRPr>
          </a:p>
          <a:p>
            <a:pPr marL="630237" lvl="1" indent="-457200">
              <a:buFont typeface="Arial"/>
              <a:buChar char="•"/>
              <a:defRPr/>
            </a:pPr>
            <a:r>
              <a:rPr lang="en-US" sz="2000" b="0" i="1" dirty="0">
                <a:latin typeface="Calibri" panose="020F0502020204030204" pitchFamily="34" charset="0"/>
                <a:cs typeface="Calibri" panose="020F0502020204030204" pitchFamily="34" charset="0"/>
                <a:sym typeface="Lucida Grande" charset="0"/>
              </a:rPr>
              <a:t>Most people need to reduce the number of words they  use by up to </a:t>
            </a:r>
            <a:r>
              <a:rPr lang="en-US" sz="2000" i="1" u="sng" dirty="0">
                <a:latin typeface="Calibri" panose="020F0502020204030204" pitchFamily="34" charset="0"/>
                <a:cs typeface="Calibri" panose="020F0502020204030204" pitchFamily="34" charset="0"/>
                <a:sym typeface="Lucida Grande" charset="0"/>
              </a:rPr>
              <a:t>80%</a:t>
            </a:r>
          </a:p>
          <a:p>
            <a:pPr marL="0" indent="0">
              <a:defRPr/>
            </a:pPr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  <a:sym typeface="Lucida Grande" charset="0"/>
            </a:endParaRPr>
          </a:p>
          <a:p>
            <a:pPr marL="0" indent="0">
              <a:defRPr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  <a:sym typeface="Lucida Grande" charset="0"/>
              </a:rPr>
              <a:t>2. Colour-code notes to increase memory.</a:t>
            </a:r>
          </a:p>
          <a:p>
            <a:pPr marL="0" indent="0">
              <a:defRPr/>
            </a:pPr>
            <a:endParaRPr lang="en-US" b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Lucida Grande" charset="0"/>
            </a:endParaRPr>
          </a:p>
        </p:txBody>
      </p:sp>
      <p:sp>
        <p:nvSpPr>
          <p:cNvPr id="18436" name="Slide Number Placeholder 1">
            <a:extLst>
              <a:ext uri="{FF2B5EF4-FFF2-40B4-BE49-F238E27FC236}">
                <a16:creationId xmlns:a16="http://schemas.microsoft.com/office/drawing/2014/main" id="{7F3ACCE4-A8B9-D744-1205-FFA89E2A90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9pPr>
          </a:lstStyle>
          <a:p>
            <a:fld id="{9C669BF5-EE01-CF44-A562-F15485CF42EB}" type="slidenum">
              <a:rPr lang="en-US" altLang="en-US" sz="1600">
                <a:solidFill>
                  <a:srgbClr val="FFFFFF"/>
                </a:solidFill>
              </a:rPr>
              <a:pPr/>
              <a:t>8</a:t>
            </a:fld>
            <a:endParaRPr lang="en-US" altLang="en-US" sz="1600">
              <a:solidFill>
                <a:srgbClr val="FFFFFF"/>
              </a:solidFill>
            </a:endParaRPr>
          </a:p>
        </p:txBody>
      </p:sp>
      <p:sp>
        <p:nvSpPr>
          <p:cNvPr id="15" name="Text Box 23">
            <a:extLst>
              <a:ext uri="{FF2B5EF4-FFF2-40B4-BE49-F238E27FC236}">
                <a16:creationId xmlns:a16="http://schemas.microsoft.com/office/drawing/2014/main" id="{851B78DF-7506-6D4B-DAE6-FB6CA3ACA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987" y="1412652"/>
            <a:ext cx="3311525" cy="3895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9pPr>
          </a:lstStyle>
          <a:p>
            <a:r>
              <a:rPr lang="en-AU" altLang="en-US" sz="3200" u="sng">
                <a:latin typeface="Gill Sans" panose="020B0502020104020203" pitchFamily="34" charset="-79"/>
                <a:cs typeface="Times New Roman" panose="02020603050405020304" pitchFamily="18" charset="0"/>
              </a:rPr>
              <a:t>Heading</a:t>
            </a:r>
          </a:p>
          <a:p>
            <a:r>
              <a:rPr lang="en-AU" altLang="en-US" sz="1400" b="1">
                <a:latin typeface="Informal Roman" pitchFamily="66" charset="0"/>
                <a:cs typeface="Times New Roman" panose="02020603050405020304" pitchFamily="18" charset="0"/>
              </a:rPr>
              <a:t> </a:t>
            </a:r>
            <a:endParaRPr lang="en-AU" altLang="en-US" sz="1600">
              <a:latin typeface="Informal Roman" pitchFamily="66" charset="0"/>
              <a:cs typeface="Times New Roman" panose="02020603050405020304" pitchFamily="18" charset="0"/>
            </a:endParaRPr>
          </a:p>
          <a:p>
            <a:r>
              <a:rPr lang="en-AU" altLang="en-US" sz="1900" b="1">
                <a:solidFill>
                  <a:srgbClr val="FF0000"/>
                </a:solidFill>
                <a:latin typeface="Gill Sans" panose="020B0502020104020203" pitchFamily="34" charset="-79"/>
                <a:cs typeface="Times New Roman" panose="02020603050405020304" pitchFamily="18" charset="0"/>
              </a:rPr>
              <a:t>Sub-heading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sz="1300">
                <a:solidFill>
                  <a:srgbClr val="FF0000"/>
                </a:solidFill>
                <a:latin typeface="Gill Sans" panose="020B0502020104020203" pitchFamily="34" charset="-79"/>
                <a:cs typeface="Times New Roman" panose="02020603050405020304" pitchFamily="18" charset="0"/>
              </a:rPr>
              <a:t>TRIGGER WORDS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sz="1300">
                <a:solidFill>
                  <a:srgbClr val="FF0000"/>
                </a:solidFill>
                <a:latin typeface="Gill Sans" panose="020B0502020104020203" pitchFamily="34" charset="-79"/>
                <a:cs typeface="Times New Roman" panose="02020603050405020304" pitchFamily="18" charset="0"/>
              </a:rPr>
              <a:t>TW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sz="1300">
                <a:solidFill>
                  <a:srgbClr val="FF0000"/>
                </a:solidFill>
                <a:latin typeface="Gill Sans" panose="020B0502020104020203" pitchFamily="34" charset="-79"/>
                <a:cs typeface="Times New Roman" panose="02020603050405020304" pitchFamily="18" charset="0"/>
              </a:rPr>
              <a:t>TW</a:t>
            </a:r>
          </a:p>
          <a:p>
            <a:endParaRPr lang="en-AU" altLang="en-US" sz="1400">
              <a:solidFill>
                <a:srgbClr val="FF0000"/>
              </a:solidFill>
              <a:latin typeface="Informal Roman" pitchFamily="66" charset="0"/>
              <a:cs typeface="Times New Roman" panose="02020603050405020304" pitchFamily="18" charset="0"/>
            </a:endParaRPr>
          </a:p>
          <a:p>
            <a:r>
              <a:rPr lang="en-AU" altLang="en-US" sz="1900" b="1">
                <a:solidFill>
                  <a:srgbClr val="FF9900"/>
                </a:solidFill>
                <a:latin typeface="Gill Sans" panose="020B0502020104020203" pitchFamily="34" charset="-79"/>
                <a:cs typeface="Times New Roman" panose="02020603050405020304" pitchFamily="18" charset="0"/>
              </a:rPr>
              <a:t>Sub-heading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sz="1400">
                <a:solidFill>
                  <a:srgbClr val="FF9900"/>
                </a:solidFill>
                <a:latin typeface="Gill Sans" panose="020B0502020104020203" pitchFamily="34" charset="-79"/>
                <a:cs typeface="Times New Roman" panose="02020603050405020304" pitchFamily="18" charset="0"/>
              </a:rPr>
              <a:t>TW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sz="1400">
                <a:solidFill>
                  <a:srgbClr val="FF9900"/>
                </a:solidFill>
                <a:latin typeface="Gill Sans" panose="020B0502020104020203" pitchFamily="34" charset="-79"/>
                <a:cs typeface="Times New Roman" panose="02020603050405020304" pitchFamily="18" charset="0"/>
              </a:rPr>
              <a:t>TW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sz="1400">
                <a:solidFill>
                  <a:srgbClr val="FF9900"/>
                </a:solidFill>
                <a:latin typeface="Gill Sans" panose="020B0502020104020203" pitchFamily="34" charset="-79"/>
                <a:cs typeface="Times New Roman" panose="02020603050405020304" pitchFamily="18" charset="0"/>
              </a:rPr>
              <a:t>TW</a:t>
            </a:r>
          </a:p>
          <a:p>
            <a:pPr>
              <a:buFont typeface="Arial" panose="020B0604020202020204" pitchFamily="34" charset="0"/>
              <a:buChar char="•"/>
            </a:pPr>
            <a:endParaRPr lang="en-AU" altLang="en-US" sz="1400">
              <a:solidFill>
                <a:srgbClr val="FF9900"/>
              </a:solidFill>
              <a:latin typeface="Gill Sans" panose="020B0502020104020203" pitchFamily="34" charset="-79"/>
              <a:cs typeface="Times New Roman" panose="02020603050405020304" pitchFamily="18" charset="0"/>
            </a:endParaRPr>
          </a:p>
          <a:p>
            <a:r>
              <a:rPr lang="en-AU" altLang="en-US" sz="1600" b="1">
                <a:solidFill>
                  <a:srgbClr val="00B050"/>
                </a:solidFill>
                <a:latin typeface="Gill Sans" panose="020B0502020104020203" pitchFamily="34" charset="-79"/>
                <a:cs typeface="Times New Roman" panose="02020603050405020304" pitchFamily="18" charset="0"/>
              </a:rPr>
              <a:t>Sub-heading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sz="1400">
                <a:solidFill>
                  <a:srgbClr val="00B050"/>
                </a:solidFill>
                <a:latin typeface="Gill Sans" panose="020B0502020104020203" pitchFamily="34" charset="-79"/>
                <a:cs typeface="Times New Roman" panose="02020603050405020304" pitchFamily="18" charset="0"/>
              </a:rPr>
              <a:t>TW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sz="1400">
                <a:solidFill>
                  <a:srgbClr val="00B050"/>
                </a:solidFill>
                <a:latin typeface="Gill Sans" panose="020B0502020104020203" pitchFamily="34" charset="-79"/>
                <a:cs typeface="Times New Roman" panose="02020603050405020304" pitchFamily="18" charset="0"/>
              </a:rPr>
              <a:t>TW</a:t>
            </a:r>
            <a:endParaRPr lang="en-AU" altLang="en-US" sz="1400">
              <a:latin typeface="Gill Sans" panose="020B0502020104020203" pitchFamily="34" charset="-79"/>
              <a:cs typeface="Times New Roman" panose="02020603050405020304" pitchFamily="18" charset="0"/>
            </a:endParaRPr>
          </a:p>
          <a:p>
            <a:r>
              <a:rPr lang="en-AU" altLang="en-US" sz="1600" b="1">
                <a:latin typeface="Informal Roman" pitchFamily="66" charset="0"/>
                <a:cs typeface="Times New Roman" panose="02020603050405020304" pitchFamily="18" charset="0"/>
              </a:rPr>
              <a:t> 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57FC269-F042-CE52-E605-25E85407E691}"/>
              </a:ext>
            </a:extLst>
          </p:cNvPr>
          <p:cNvCxnSpPr>
            <a:cxnSpLocks/>
          </p:cNvCxnSpPr>
          <p:nvPr/>
        </p:nvCxnSpPr>
        <p:spPr>
          <a:xfrm>
            <a:off x="9264352" y="1196752"/>
            <a:ext cx="0" cy="449919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6">
            <a:extLst>
              <a:ext uri="{FF2B5EF4-FFF2-40B4-BE49-F238E27FC236}">
                <a16:creationId xmlns:a16="http://schemas.microsoft.com/office/drawing/2014/main" id="{0D14BC52-8851-E803-5B07-27A34029BEAA}"/>
              </a:ext>
            </a:extLst>
          </p:cNvPr>
          <p:cNvGrpSpPr>
            <a:grpSpLocks/>
          </p:cNvGrpSpPr>
          <p:nvPr/>
        </p:nvGrpSpPr>
        <p:grpSpPr bwMode="auto">
          <a:xfrm>
            <a:off x="623392" y="1"/>
            <a:ext cx="381000" cy="6858000"/>
            <a:chOff x="0" y="0"/>
            <a:chExt cx="598" cy="17678"/>
          </a:xfrm>
          <a:solidFill>
            <a:srgbClr val="234694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2BC7070-8827-1B0F-48C3-EEB371AAA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98" cy="17678"/>
            </a:xfrm>
            <a:custGeom>
              <a:avLst/>
              <a:gdLst>
                <a:gd name="T0" fmla="*/ 3 w 598"/>
                <a:gd name="T1" fmla="*/ 17678 h 17678"/>
                <a:gd name="T2" fmla="*/ 601 w 598"/>
                <a:gd name="T3" fmla="*/ 17678 h 17678"/>
                <a:gd name="T4" fmla="*/ 601 w 598"/>
                <a:gd name="T5" fmla="*/ 0 h 17678"/>
                <a:gd name="T6" fmla="*/ 3 w 598"/>
                <a:gd name="T7" fmla="*/ 0 h 17678"/>
                <a:gd name="T8" fmla="*/ 3 w 598"/>
                <a:gd name="T9" fmla="*/ 17678 h 176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8" h="17678">
                  <a:moveTo>
                    <a:pt x="3" y="17678"/>
                  </a:moveTo>
                  <a:lnTo>
                    <a:pt x="601" y="17678"/>
                  </a:lnTo>
                  <a:lnTo>
                    <a:pt x="601" y="0"/>
                  </a:lnTo>
                  <a:lnTo>
                    <a:pt x="3" y="0"/>
                  </a:lnTo>
                  <a:lnTo>
                    <a:pt x="3" y="1767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Lucida Grande" charset="0"/>
                <a:ea typeface="ヒラギノ角ゴ ProN W3" charset="-128"/>
                <a:sym typeface="Lucida Grande" charset="0"/>
              </a:endParaRPr>
            </a:p>
          </p:txBody>
        </p:sp>
      </p:grp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84C41C18-26DC-8E54-8AF2-5FBD9D4F3377}"/>
              </a:ext>
            </a:extLst>
          </p:cNvPr>
          <p:cNvSpPr/>
          <p:nvPr/>
        </p:nvSpPr>
        <p:spPr>
          <a:xfrm flipH="1">
            <a:off x="2176209" y="5695946"/>
            <a:ext cx="10040471" cy="1189438"/>
          </a:xfrm>
          <a:prstGeom prst="rtTriangle">
            <a:avLst/>
          </a:prstGeom>
          <a:solidFill>
            <a:srgbClr val="2F3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7A6BB8-9540-EF1A-8C16-97B2E3C92F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203" y="5952756"/>
            <a:ext cx="1987031" cy="7350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18E480D6-61FF-C358-66A1-F3419074EF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25" y="0"/>
            <a:ext cx="7905749" cy="6858000"/>
          </a:xfrm>
        </p:spPr>
      </p:pic>
    </p:spTree>
    <p:extLst>
      <p:ext uri="{BB962C8B-B14F-4D97-AF65-F5344CB8AC3E}">
        <p14:creationId xmlns:p14="http://schemas.microsoft.com/office/powerpoint/2010/main" val="370067712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ngle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F6FC6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BDF"/>
      </a:accent5>
      <a:accent6>
        <a:srgbClr val="2D2D8A"/>
      </a:accent6>
      <a:hlink>
        <a:srgbClr val="009999"/>
      </a:hlink>
      <a:folHlink>
        <a:srgbClr val="99CC00"/>
      </a:folHlink>
    </a:clrScheme>
    <a:fontScheme name="Angles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F6FC6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F6FC6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Angl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18D95409CE8049A535C4145A18A5F1" ma:contentTypeVersion="14" ma:contentTypeDescription="Create a new document." ma:contentTypeScope="" ma:versionID="b6c9965d56abdb368012574922d07776">
  <xsd:schema xmlns:xsd="http://www.w3.org/2001/XMLSchema" xmlns:xs="http://www.w3.org/2001/XMLSchema" xmlns:p="http://schemas.microsoft.com/office/2006/metadata/properties" xmlns:ns2="0c68cfc0-081f-45d9-86e5-a2727b4c5845" xmlns:ns3="16db7c1a-0711-480b-8c90-766d12f803ff" xmlns:ns4="http://schemas.microsoft.com/sharepoint/v4" targetNamespace="http://schemas.microsoft.com/office/2006/metadata/properties" ma:root="true" ma:fieldsID="3c9cc0f587a89fc9b3c07d516a46ce4d" ns2:_="" ns3:_="" ns4:_="">
    <xsd:import namespace="0c68cfc0-081f-45d9-86e5-a2727b4c5845"/>
    <xsd:import namespace="16db7c1a-0711-480b-8c90-766d12f803f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68cfc0-081f-45d9-86e5-a2727b4c58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b7c1a-0711-480b-8c90-766d12f803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1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E3C68F6B-0764-944A-BDBC-863F83680E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1711C0-9CA7-FB4F-A970-43E02A61E66B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BBDE2814-73DA-44F5-AB75-F67C3F6B09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68cfc0-081f-45d9-86e5-a2727b4c5845"/>
    <ds:schemaRef ds:uri="16db7c1a-0711-480b-8c90-766d12f803f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F6597DA-C6A5-3648-BE2B-D45D218AADC7}">
  <ds:schemaRefs>
    <ds:schemaRef ds:uri="http://schemas.microsoft.com/sharepoint/v4"/>
    <ds:schemaRef ds:uri="http://purl.org/dc/elements/1.1/"/>
    <ds:schemaRef ds:uri="0c68cfc0-081f-45d9-86e5-a2727b4c5845"/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16db7c1a-0711-480b-8c90-766d12f803ff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Widescreen</PresentationFormat>
  <Paragraphs>110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BPreplay</vt:lpstr>
      <vt:lpstr>Calibri</vt:lpstr>
      <vt:lpstr>Gill Sans</vt:lpstr>
      <vt:lpstr>Informal Roman</vt:lpstr>
      <vt:lpstr>Lucida Grande</vt:lpstr>
      <vt:lpstr>Wingdings</vt:lpstr>
      <vt:lpstr>Zapf Dingbats</vt:lpstr>
      <vt:lpstr>Angles</vt:lpstr>
      <vt:lpstr>PowerPoint Presentation</vt:lpstr>
      <vt:lpstr>SEMINAR OVERVIEW</vt:lpstr>
      <vt:lpstr>LEARN</vt:lpstr>
      <vt:lpstr>RULE 1: USE YOUR SPECIFICATION/SYLLABUS</vt:lpstr>
      <vt:lpstr>EDEXCEL BIOLOGY SPECIFICATION </vt:lpstr>
      <vt:lpstr>RULE 2: TAKE NOTES DURING THE TERM</vt:lpstr>
      <vt:lpstr>RULE 3: ORGANISE NOTES</vt:lpstr>
      <vt:lpstr>RULE 4: Pay Attention to Space and Colour</vt:lpstr>
      <vt:lpstr>PowerPoint Presentation</vt:lpstr>
      <vt:lpstr>PowerPoint Presentation</vt:lpstr>
      <vt:lpstr>RULE 1: USE A SYSTEM OF REVIEW </vt:lpstr>
      <vt:lpstr>RULE 2: USE VISUAL TOOLS</vt:lpstr>
      <vt:lpstr>PowerPoint Presentation</vt:lpstr>
      <vt:lpstr>RULE 3: DO PRACTICE PAPERS</vt:lpstr>
      <vt:lpstr>PowerPoint Presentation</vt:lpstr>
      <vt:lpstr>RULE 1: INDEPENDENT 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Elevate Education</dc:title>
  <dc:creator>James Righetti</dc:creator>
  <cp:lastModifiedBy>Evie Rutter</cp:lastModifiedBy>
  <cp:revision>1</cp:revision>
  <dcterms:modified xsi:type="dcterms:W3CDTF">2023-09-03T07:38:28Z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TaxKeywordTaxHTField">
    <vt:lpwstr/>
  </property>
  <property fmtid="{D5CDD505-2E9C-101B-9397-08002B2CF9AE}" pid="4" name="TaxCatchAll">
    <vt:lpwstr/>
  </property>
  <property fmtid="{D5CDD505-2E9C-101B-9397-08002B2CF9AE}" pid="5" name="ContentTypeId">
    <vt:lpwstr>0x0101009C18D95409CE8049A535C4145A18A5F1</vt:lpwstr>
  </property>
  <property fmtid="{D5CDD505-2E9C-101B-9397-08002B2CF9AE}" pid="6" name="lcf76f155ced4ddcb4097134ff3c332f">
    <vt:lpwstr/>
  </property>
  <property fmtid="{D5CDD505-2E9C-101B-9397-08002B2CF9AE}" pid="7" name="MediaServiceImageTags">
    <vt:lpwstr/>
  </property>
</Properties>
</file>